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tags/tag1.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4"/>
  </p:sldMasterIdLst>
  <p:notesMasterIdLst>
    <p:notesMasterId r:id="rId27"/>
  </p:notesMasterIdLst>
  <p:sldIdLst>
    <p:sldId id="285" r:id="rId5"/>
    <p:sldId id="256" r:id="rId6"/>
    <p:sldId id="257" r:id="rId7"/>
    <p:sldId id="260" r:id="rId8"/>
    <p:sldId id="288" r:id="rId9"/>
    <p:sldId id="282" r:id="rId10"/>
    <p:sldId id="268" r:id="rId11"/>
    <p:sldId id="284" r:id="rId12"/>
    <p:sldId id="278" r:id="rId13"/>
    <p:sldId id="287" r:id="rId14"/>
    <p:sldId id="286" r:id="rId15"/>
    <p:sldId id="271" r:id="rId16"/>
    <p:sldId id="265" r:id="rId17"/>
    <p:sldId id="261" r:id="rId18"/>
    <p:sldId id="276" r:id="rId19"/>
    <p:sldId id="269" r:id="rId20"/>
    <p:sldId id="274" r:id="rId21"/>
    <p:sldId id="262" r:id="rId22"/>
    <p:sldId id="272" r:id="rId23"/>
    <p:sldId id="275" r:id="rId24"/>
    <p:sldId id="263" r:id="rId25"/>
    <p:sldId id="289" r:id="rId2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CD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09BE35-0B24-4F2E-A0D5-F93F680A7B36}" v="12" dt="2025-09-10T17:39:48.8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Hill" userId="81705479-186a-43f3-af8c-0774b79e15f0" providerId="ADAL" clId="{A48A11F4-56DB-449D-92BB-4F64D18254CA}"/>
    <pc:docChg chg="custSel addSld delSld modSld sldOrd">
      <pc:chgData name="Claire Hill" userId="81705479-186a-43f3-af8c-0774b79e15f0" providerId="ADAL" clId="{A48A11F4-56DB-449D-92BB-4F64D18254CA}" dt="2025-09-11T06:54:34.649" v="367" actId="20577"/>
      <pc:docMkLst>
        <pc:docMk/>
      </pc:docMkLst>
      <pc:sldChg chg="modSp mod">
        <pc:chgData name="Claire Hill" userId="81705479-186a-43f3-af8c-0774b79e15f0" providerId="ADAL" clId="{A48A11F4-56DB-449D-92BB-4F64D18254CA}" dt="2025-09-10T15:15:47.960" v="339" actId="20577"/>
        <pc:sldMkLst>
          <pc:docMk/>
          <pc:sldMk cId="1989079310" sldId="262"/>
        </pc:sldMkLst>
        <pc:spChg chg="mod">
          <ac:chgData name="Claire Hill" userId="81705479-186a-43f3-af8c-0774b79e15f0" providerId="ADAL" clId="{A48A11F4-56DB-449D-92BB-4F64D18254CA}" dt="2025-09-10T15:15:47.960" v="339" actId="20577"/>
          <ac:spMkLst>
            <pc:docMk/>
            <pc:sldMk cId="1989079310" sldId="262"/>
            <ac:spMk id="4" creationId="{00000000-0000-0000-0000-000000000000}"/>
          </ac:spMkLst>
        </pc:spChg>
      </pc:sldChg>
      <pc:sldChg chg="modSp mod">
        <pc:chgData name="Claire Hill" userId="81705479-186a-43f3-af8c-0774b79e15f0" providerId="ADAL" clId="{A48A11F4-56DB-449D-92BB-4F64D18254CA}" dt="2025-09-10T15:11:40.178" v="160" actId="207"/>
        <pc:sldMkLst>
          <pc:docMk/>
          <pc:sldMk cId="540141133" sldId="265"/>
        </pc:sldMkLst>
        <pc:spChg chg="mod">
          <ac:chgData name="Claire Hill" userId="81705479-186a-43f3-af8c-0774b79e15f0" providerId="ADAL" clId="{A48A11F4-56DB-449D-92BB-4F64D18254CA}" dt="2025-09-10T15:11:40.178" v="160" actId="207"/>
          <ac:spMkLst>
            <pc:docMk/>
            <pc:sldMk cId="540141133" sldId="265"/>
            <ac:spMk id="7" creationId="{00000000-0000-0000-0000-000000000000}"/>
          </ac:spMkLst>
        </pc:spChg>
      </pc:sldChg>
      <pc:sldChg chg="modSp mod">
        <pc:chgData name="Claire Hill" userId="81705479-186a-43f3-af8c-0774b79e15f0" providerId="ADAL" clId="{A48A11F4-56DB-449D-92BB-4F64D18254CA}" dt="2025-09-08T14:54:09.833" v="22" actId="20577"/>
        <pc:sldMkLst>
          <pc:docMk/>
          <pc:sldMk cId="1135947660" sldId="268"/>
        </pc:sldMkLst>
        <pc:spChg chg="mod">
          <ac:chgData name="Claire Hill" userId="81705479-186a-43f3-af8c-0774b79e15f0" providerId="ADAL" clId="{A48A11F4-56DB-449D-92BB-4F64D18254CA}" dt="2025-09-08T14:54:09.833" v="22" actId="20577"/>
          <ac:spMkLst>
            <pc:docMk/>
            <pc:sldMk cId="1135947660" sldId="268"/>
            <ac:spMk id="4" creationId="{00000000-0000-0000-0000-000000000000}"/>
          </ac:spMkLst>
        </pc:spChg>
      </pc:sldChg>
      <pc:sldChg chg="modSp mod">
        <pc:chgData name="Claire Hill" userId="81705479-186a-43f3-af8c-0774b79e15f0" providerId="ADAL" clId="{A48A11F4-56DB-449D-92BB-4F64D18254CA}" dt="2025-09-10T15:14:29.735" v="240" actId="6549"/>
        <pc:sldMkLst>
          <pc:docMk/>
          <pc:sldMk cId="3458343594" sldId="269"/>
        </pc:sldMkLst>
        <pc:spChg chg="mod">
          <ac:chgData name="Claire Hill" userId="81705479-186a-43f3-af8c-0774b79e15f0" providerId="ADAL" clId="{A48A11F4-56DB-449D-92BB-4F64D18254CA}" dt="2025-09-10T15:14:29.735" v="240" actId="6549"/>
          <ac:spMkLst>
            <pc:docMk/>
            <pc:sldMk cId="3458343594" sldId="269"/>
            <ac:spMk id="5" creationId="{8CF30161-459D-DDD2-2100-27256269FB46}"/>
          </ac:spMkLst>
        </pc:spChg>
      </pc:sldChg>
      <pc:sldChg chg="modSp mod">
        <pc:chgData name="Claire Hill" userId="81705479-186a-43f3-af8c-0774b79e15f0" providerId="ADAL" clId="{A48A11F4-56DB-449D-92BB-4F64D18254CA}" dt="2025-09-10T15:13:16.180" v="208" actId="20577"/>
        <pc:sldMkLst>
          <pc:docMk/>
          <pc:sldMk cId="1413514767" sldId="271"/>
        </pc:sldMkLst>
        <pc:spChg chg="mod">
          <ac:chgData name="Claire Hill" userId="81705479-186a-43f3-af8c-0774b79e15f0" providerId="ADAL" clId="{A48A11F4-56DB-449D-92BB-4F64D18254CA}" dt="2025-09-10T15:13:16.180" v="208" actId="20577"/>
          <ac:spMkLst>
            <pc:docMk/>
            <pc:sldMk cId="1413514767" sldId="271"/>
            <ac:spMk id="3" creationId="{00000000-0000-0000-0000-000000000000}"/>
          </ac:spMkLst>
        </pc:spChg>
      </pc:sldChg>
      <pc:sldChg chg="modSp mod">
        <pc:chgData name="Claire Hill" userId="81705479-186a-43f3-af8c-0774b79e15f0" providerId="ADAL" clId="{A48A11F4-56DB-449D-92BB-4F64D18254CA}" dt="2025-09-10T15:04:38.606" v="105" actId="20577"/>
        <pc:sldMkLst>
          <pc:docMk/>
          <pc:sldMk cId="3620381413" sldId="278"/>
        </pc:sldMkLst>
        <pc:spChg chg="mod">
          <ac:chgData name="Claire Hill" userId="81705479-186a-43f3-af8c-0774b79e15f0" providerId="ADAL" clId="{A48A11F4-56DB-449D-92BB-4F64D18254CA}" dt="2025-09-10T15:04:38.606" v="105" actId="20577"/>
          <ac:spMkLst>
            <pc:docMk/>
            <pc:sldMk cId="3620381413" sldId="278"/>
            <ac:spMk id="2" creationId="{00000000-0000-0000-0000-000000000000}"/>
          </ac:spMkLst>
        </pc:spChg>
      </pc:sldChg>
      <pc:sldChg chg="modSp mod">
        <pc:chgData name="Claire Hill" userId="81705479-186a-43f3-af8c-0774b79e15f0" providerId="ADAL" clId="{A48A11F4-56DB-449D-92BB-4F64D18254CA}" dt="2025-09-10T15:04:21.661" v="95" actId="1076"/>
        <pc:sldMkLst>
          <pc:docMk/>
          <pc:sldMk cId="2487671307" sldId="284"/>
        </pc:sldMkLst>
        <pc:spChg chg="mod">
          <ac:chgData name="Claire Hill" userId="81705479-186a-43f3-af8c-0774b79e15f0" providerId="ADAL" clId="{A48A11F4-56DB-449D-92BB-4F64D18254CA}" dt="2025-09-10T15:04:17.432" v="94" actId="20577"/>
          <ac:spMkLst>
            <pc:docMk/>
            <pc:sldMk cId="2487671307" sldId="284"/>
            <ac:spMk id="5" creationId="{B02B3D69-AE4C-46A5-B3B7-203FDAD592CB}"/>
          </ac:spMkLst>
        </pc:spChg>
        <pc:picChg chg="mod">
          <ac:chgData name="Claire Hill" userId="81705479-186a-43f3-af8c-0774b79e15f0" providerId="ADAL" clId="{A48A11F4-56DB-449D-92BB-4F64D18254CA}" dt="2025-09-10T15:04:21.661" v="95" actId="1076"/>
          <ac:picMkLst>
            <pc:docMk/>
            <pc:sldMk cId="2487671307" sldId="284"/>
            <ac:picMk id="1026" creationId="{7A9348F4-6DDF-4AB2-AC16-06558ED4CB1E}"/>
          </ac:picMkLst>
        </pc:picChg>
      </pc:sldChg>
      <pc:sldChg chg="modSp mod">
        <pc:chgData name="Claire Hill" userId="81705479-186a-43f3-af8c-0774b79e15f0" providerId="ADAL" clId="{A48A11F4-56DB-449D-92BB-4F64D18254CA}" dt="2025-09-11T06:54:34.649" v="367" actId="20577"/>
        <pc:sldMkLst>
          <pc:docMk/>
          <pc:sldMk cId="1507529566" sldId="287"/>
        </pc:sldMkLst>
        <pc:spChg chg="mod">
          <ac:chgData name="Claire Hill" userId="81705479-186a-43f3-af8c-0774b79e15f0" providerId="ADAL" clId="{A48A11F4-56DB-449D-92BB-4F64D18254CA}" dt="2025-09-11T06:54:34.649" v="367" actId="20577"/>
          <ac:spMkLst>
            <pc:docMk/>
            <pc:sldMk cId="1507529566" sldId="287"/>
            <ac:spMk id="4" creationId="{0C79F748-E795-5469-22F9-D633151FD82E}"/>
          </ac:spMkLst>
        </pc:spChg>
      </pc:sldChg>
      <pc:sldChg chg="del">
        <pc:chgData name="Claire Hill" userId="81705479-186a-43f3-af8c-0774b79e15f0" providerId="ADAL" clId="{A48A11F4-56DB-449D-92BB-4F64D18254CA}" dt="2025-09-08T14:53:30.176" v="0" actId="2696"/>
        <pc:sldMkLst>
          <pc:docMk/>
          <pc:sldMk cId="2736269768" sldId="288"/>
        </pc:sldMkLst>
      </pc:sldChg>
      <pc:sldChg chg="addSp modSp new mod">
        <pc:chgData name="Claire Hill" userId="81705479-186a-43f3-af8c-0774b79e15f0" providerId="ADAL" clId="{A48A11F4-56DB-449D-92BB-4F64D18254CA}" dt="2025-09-10T15:10:20.607" v="111" actId="22"/>
        <pc:sldMkLst>
          <pc:docMk/>
          <pc:sldMk cId="3826347133" sldId="288"/>
        </pc:sldMkLst>
        <pc:spChg chg="mod">
          <ac:chgData name="Claire Hill" userId="81705479-186a-43f3-af8c-0774b79e15f0" providerId="ADAL" clId="{A48A11F4-56DB-449D-92BB-4F64D18254CA}" dt="2025-09-10T15:09:32.419" v="110" actId="6549"/>
          <ac:spMkLst>
            <pc:docMk/>
            <pc:sldMk cId="3826347133" sldId="288"/>
            <ac:spMk id="2" creationId="{5AB185F2-7102-50A2-628A-ED77C98721FB}"/>
          </ac:spMkLst>
        </pc:spChg>
        <pc:picChg chg="add">
          <ac:chgData name="Claire Hill" userId="81705479-186a-43f3-af8c-0774b79e15f0" providerId="ADAL" clId="{A48A11F4-56DB-449D-92BB-4F64D18254CA}" dt="2025-09-10T15:10:20.607" v="111" actId="22"/>
          <ac:picMkLst>
            <pc:docMk/>
            <pc:sldMk cId="3826347133" sldId="288"/>
            <ac:picMk id="5" creationId="{E0F76BD8-B6CC-FC07-67C1-9832E21B0BAE}"/>
          </ac:picMkLst>
        </pc:picChg>
      </pc:sldChg>
      <pc:sldChg chg="addSp delSp modSp new mod ord">
        <pc:chgData name="Claire Hill" userId="81705479-186a-43f3-af8c-0774b79e15f0" providerId="ADAL" clId="{A48A11F4-56DB-449D-92BB-4F64D18254CA}" dt="2025-09-10T17:39:48.849" v="365"/>
        <pc:sldMkLst>
          <pc:docMk/>
          <pc:sldMk cId="995239939" sldId="289"/>
        </pc:sldMkLst>
        <pc:spChg chg="mod">
          <ac:chgData name="Claire Hill" userId="81705479-186a-43f3-af8c-0774b79e15f0" providerId="ADAL" clId="{A48A11F4-56DB-449D-92BB-4F64D18254CA}" dt="2025-09-10T15:20:30.535" v="357" actId="255"/>
          <ac:spMkLst>
            <pc:docMk/>
            <pc:sldMk cId="995239939" sldId="289"/>
            <ac:spMk id="2" creationId="{896563CE-E951-CC32-2E79-4B71309DDA69}"/>
          </ac:spMkLst>
        </pc:spChg>
        <pc:spChg chg="del">
          <ac:chgData name="Claire Hill" userId="81705479-186a-43f3-af8c-0774b79e15f0" providerId="ADAL" clId="{A48A11F4-56DB-449D-92BB-4F64D18254CA}" dt="2025-09-10T15:19:43.086" v="355"/>
          <ac:spMkLst>
            <pc:docMk/>
            <pc:sldMk cId="995239939" sldId="289"/>
            <ac:spMk id="3" creationId="{D0B97DAD-24D5-C5B4-F046-AE6112D0419A}"/>
          </ac:spMkLst>
        </pc:spChg>
        <pc:spChg chg="del">
          <ac:chgData name="Claire Hill" userId="81705479-186a-43f3-af8c-0774b79e15f0" providerId="ADAL" clId="{A48A11F4-56DB-449D-92BB-4F64D18254CA}" dt="2025-09-10T15:19:47.652" v="356" actId="478"/>
          <ac:spMkLst>
            <pc:docMk/>
            <pc:sldMk cId="995239939" sldId="289"/>
            <ac:spMk id="4" creationId="{A2F91255-9685-82CF-E6E5-CFB60BABFBBE}"/>
          </ac:spMkLst>
        </pc:spChg>
        <pc:spChg chg="add mod">
          <ac:chgData name="Claire Hill" userId="81705479-186a-43f3-af8c-0774b79e15f0" providerId="ADAL" clId="{A48A11F4-56DB-449D-92BB-4F64D18254CA}" dt="2025-09-10T17:39:48.849" v="365"/>
          <ac:spMkLst>
            <pc:docMk/>
            <pc:sldMk cId="995239939" sldId="289"/>
            <ac:spMk id="6" creationId="{47869352-AC01-7559-A178-A741406734AB}"/>
          </ac:spMkLst>
        </pc:spChg>
        <pc:picChg chg="add mod">
          <ac:chgData name="Claire Hill" userId="81705479-186a-43f3-af8c-0774b79e15f0" providerId="ADAL" clId="{A48A11F4-56DB-449D-92BB-4F64D18254CA}" dt="2025-09-10T15:20:35.446" v="359" actId="1076"/>
          <ac:picMkLst>
            <pc:docMk/>
            <pc:sldMk cId="995239939" sldId="289"/>
            <ac:picMk id="5" creationId="{C2185B54-90BD-6B54-EBC1-CD35E58C5F35}"/>
          </ac:picMkLst>
        </pc:picChg>
      </pc:sldChg>
    </pc:docChg>
  </pc:docChgLst>
  <pc:docChgLst>
    <pc:chgData name="Claire Hill" userId="81705479-186a-43f3-af8c-0774b79e15f0" providerId="ADAL" clId="{4209BE35-0B24-4F2E-A0D5-F93F680A7B36}"/>
    <pc:docChg chg="undo custSel addSld modSld">
      <pc:chgData name="Claire Hill" userId="81705479-186a-43f3-af8c-0774b79e15f0" providerId="ADAL" clId="{4209BE35-0B24-4F2E-A0D5-F93F680A7B36}" dt="2025-09-05T14:09:30.930" v="17" actId="1076"/>
      <pc:docMkLst>
        <pc:docMk/>
      </pc:docMkLst>
      <pc:sldChg chg="addSp modSp mod">
        <pc:chgData name="Claire Hill" userId="81705479-186a-43f3-af8c-0774b79e15f0" providerId="ADAL" clId="{4209BE35-0B24-4F2E-A0D5-F93F680A7B36}" dt="2025-09-05T14:08:22.485" v="4" actId="14100"/>
        <pc:sldMkLst>
          <pc:docMk/>
          <pc:sldMk cId="3396899198" sldId="257"/>
        </pc:sldMkLst>
      </pc:sldChg>
      <pc:sldChg chg="addSp delSp modSp mod">
        <pc:chgData name="Claire Hill" userId="81705479-186a-43f3-af8c-0774b79e15f0" providerId="ADAL" clId="{4209BE35-0B24-4F2E-A0D5-F93F680A7B36}" dt="2025-09-05T14:09:30.930" v="17" actId="1076"/>
        <pc:sldMkLst>
          <pc:docMk/>
          <pc:sldMk cId="3364804919" sldId="260"/>
        </pc:sldMkLst>
        <pc:picChg chg="mod">
          <ac:chgData name="Claire Hill" userId="81705479-186a-43f3-af8c-0774b79e15f0" providerId="ADAL" clId="{4209BE35-0B24-4F2E-A0D5-F93F680A7B36}" dt="2025-09-05T14:09:30.930" v="17" actId="1076"/>
          <ac:picMkLst>
            <pc:docMk/>
            <pc:sldMk cId="3364804919" sldId="260"/>
            <ac:picMk id="5122" creationId="{00000000-0000-0000-0000-000000000000}"/>
          </ac:picMkLst>
        </pc:picChg>
        <pc:picChg chg="mod">
          <ac:chgData name="Claire Hill" userId="81705479-186a-43f3-af8c-0774b79e15f0" providerId="ADAL" clId="{4209BE35-0B24-4F2E-A0D5-F93F680A7B36}" dt="2025-09-05T14:09:27.059" v="16" actId="1076"/>
          <ac:picMkLst>
            <pc:docMk/>
            <pc:sldMk cId="3364804919" sldId="260"/>
            <ac:picMk id="5124" creationId="{00000000-0000-0000-0000-000000000000}"/>
          </ac:picMkLst>
        </pc:picChg>
        <pc:picChg chg="mod">
          <ac:chgData name="Claire Hill" userId="81705479-186a-43f3-af8c-0774b79e15f0" providerId="ADAL" clId="{4209BE35-0B24-4F2E-A0D5-F93F680A7B36}" dt="2025-09-05T14:09:24.937" v="15" actId="1076"/>
          <ac:picMkLst>
            <pc:docMk/>
            <pc:sldMk cId="3364804919" sldId="260"/>
            <ac:picMk id="5126" creationId="{00000000-0000-0000-0000-000000000000}"/>
          </ac:picMkLst>
        </pc:picChg>
      </pc:sldChg>
      <pc:sldChg chg="addSp modSp new mod">
        <pc:chgData name="Claire Hill" userId="81705479-186a-43f3-af8c-0774b79e15f0" providerId="ADAL" clId="{4209BE35-0B24-4F2E-A0D5-F93F680A7B36}" dt="2025-09-05T14:09:14.621" v="13" actId="1076"/>
        <pc:sldMkLst>
          <pc:docMk/>
          <pc:sldMk cId="2736269768" sldId="288"/>
        </pc:sldMkLst>
      </pc:sldChg>
    </pc:docChg>
  </pc:docChgLst>
  <pc:docChgLst>
    <pc:chgData name="Claire Hill" userId="81705479-186a-43f3-af8c-0774b79e15f0" providerId="ADAL" clId="{9071C1C0-107B-493D-BDA2-78F76F7354FF}"/>
    <pc:docChg chg="custSel addSld delSld modSld sldOrd">
      <pc:chgData name="Claire Hill" userId="81705479-186a-43f3-af8c-0774b79e15f0" providerId="ADAL" clId="{9071C1C0-107B-493D-BDA2-78F76F7354FF}" dt="2025-09-03T19:43:29.923" v="2367" actId="1076"/>
      <pc:docMkLst>
        <pc:docMk/>
      </pc:docMkLst>
      <pc:sldChg chg="addSp modSp mod">
        <pc:chgData name="Claire Hill" userId="81705479-186a-43f3-af8c-0774b79e15f0" providerId="ADAL" clId="{9071C1C0-107B-493D-BDA2-78F76F7354FF}" dt="2025-09-03T18:56:19.153" v="23" actId="1076"/>
        <pc:sldMkLst>
          <pc:docMk/>
          <pc:sldMk cId="3396899198" sldId="257"/>
        </pc:sldMkLst>
        <pc:spChg chg="mod">
          <ac:chgData name="Claire Hill" userId="81705479-186a-43f3-af8c-0774b79e15f0" providerId="ADAL" clId="{9071C1C0-107B-493D-BDA2-78F76F7354FF}" dt="2025-09-03T18:56:10.763" v="21" actId="1076"/>
          <ac:spMkLst>
            <pc:docMk/>
            <pc:sldMk cId="3396899198" sldId="257"/>
            <ac:spMk id="2" creationId="{00000000-0000-0000-0000-000000000000}"/>
          </ac:spMkLst>
        </pc:spChg>
        <pc:spChg chg="add mod">
          <ac:chgData name="Claire Hill" userId="81705479-186a-43f3-af8c-0774b79e15f0" providerId="ADAL" clId="{9071C1C0-107B-493D-BDA2-78F76F7354FF}" dt="2025-09-03T18:56:19.153" v="23" actId="1076"/>
          <ac:spMkLst>
            <pc:docMk/>
            <pc:sldMk cId="3396899198" sldId="257"/>
            <ac:spMk id="3" creationId="{15E4E362-6372-7885-822D-E6451CBE6491}"/>
          </ac:spMkLst>
        </pc:spChg>
        <pc:picChg chg="mod">
          <ac:chgData name="Claire Hill" userId="81705479-186a-43f3-af8c-0774b79e15f0" providerId="ADAL" clId="{9071C1C0-107B-493D-BDA2-78F76F7354FF}" dt="2025-09-03T18:55:04.398" v="0" actId="14100"/>
          <ac:picMkLst>
            <pc:docMk/>
            <pc:sldMk cId="3396899198" sldId="257"/>
            <ac:picMk id="2050" creationId="{00000000-0000-0000-0000-000000000000}"/>
          </ac:picMkLst>
        </pc:picChg>
      </pc:sldChg>
      <pc:sldChg chg="ord">
        <pc:chgData name="Claire Hill" userId="81705479-186a-43f3-af8c-0774b79e15f0" providerId="ADAL" clId="{9071C1C0-107B-493D-BDA2-78F76F7354FF}" dt="2025-09-03T19:13:40.275" v="902"/>
        <pc:sldMkLst>
          <pc:docMk/>
          <pc:sldMk cId="1989079310" sldId="262"/>
        </pc:sldMkLst>
      </pc:sldChg>
      <pc:sldChg chg="addSp delSp modSp mod ord">
        <pc:chgData name="Claire Hill" userId="81705479-186a-43f3-af8c-0774b79e15f0" providerId="ADAL" clId="{9071C1C0-107B-493D-BDA2-78F76F7354FF}" dt="2025-09-03T19:17:28.182" v="927" actId="1076"/>
        <pc:sldMkLst>
          <pc:docMk/>
          <pc:sldMk cId="3240520024" sldId="263"/>
        </pc:sldMkLst>
        <pc:spChg chg="topLvl">
          <ac:chgData name="Claire Hill" userId="81705479-186a-43f3-af8c-0774b79e15f0" providerId="ADAL" clId="{9071C1C0-107B-493D-BDA2-78F76F7354FF}" dt="2025-09-03T19:16:33.644" v="917" actId="478"/>
          <ac:spMkLst>
            <pc:docMk/>
            <pc:sldMk cId="3240520024" sldId="263"/>
            <ac:spMk id="4" creationId="{00000000-0000-0000-0000-000000000000}"/>
          </ac:spMkLst>
        </pc:spChg>
        <pc:spChg chg="mod">
          <ac:chgData name="Claire Hill" userId="81705479-186a-43f3-af8c-0774b79e15f0" providerId="ADAL" clId="{9071C1C0-107B-493D-BDA2-78F76F7354FF}" dt="2025-09-03T19:17:14.582" v="924" actId="1076"/>
          <ac:spMkLst>
            <pc:docMk/>
            <pc:sldMk cId="3240520024" sldId="263"/>
            <ac:spMk id="18" creationId="{00000000-0000-0000-0000-000000000000}"/>
          </ac:spMkLst>
        </pc:spChg>
        <pc:spChg chg="mod">
          <ac:chgData name="Claire Hill" userId="81705479-186a-43f3-af8c-0774b79e15f0" providerId="ADAL" clId="{9071C1C0-107B-493D-BDA2-78F76F7354FF}" dt="2025-09-03T19:17:18.641" v="925" actId="1076"/>
          <ac:spMkLst>
            <pc:docMk/>
            <pc:sldMk cId="3240520024" sldId="263"/>
            <ac:spMk id="19" creationId="{00000000-0000-0000-0000-000000000000}"/>
          </ac:spMkLst>
        </pc:spChg>
        <pc:grpChg chg="mod">
          <ac:chgData name="Claire Hill" userId="81705479-186a-43f3-af8c-0774b79e15f0" providerId="ADAL" clId="{9071C1C0-107B-493D-BDA2-78F76F7354FF}" dt="2025-09-03T19:17:28.182" v="927" actId="1076"/>
          <ac:grpSpMkLst>
            <pc:docMk/>
            <pc:sldMk cId="3240520024" sldId="263"/>
            <ac:grpSpMk id="7" creationId="{00000000-0000-0000-0000-000000000000}"/>
          </ac:grpSpMkLst>
        </pc:grpChg>
        <pc:grpChg chg="mod">
          <ac:chgData name="Claire Hill" userId="81705479-186a-43f3-af8c-0774b79e15f0" providerId="ADAL" clId="{9071C1C0-107B-493D-BDA2-78F76F7354FF}" dt="2025-09-03T19:17:25.234" v="926" actId="1076"/>
          <ac:grpSpMkLst>
            <pc:docMk/>
            <pc:sldMk cId="3240520024" sldId="263"/>
            <ac:grpSpMk id="15" creationId="{00000000-0000-0000-0000-000000000000}"/>
          </ac:grpSpMkLst>
        </pc:grpChg>
        <pc:picChg chg="add mod">
          <ac:chgData name="Claire Hill" userId="81705479-186a-43f3-af8c-0774b79e15f0" providerId="ADAL" clId="{9071C1C0-107B-493D-BDA2-78F76F7354FF}" dt="2025-09-03T19:16:29.750" v="916" actId="1076"/>
          <ac:picMkLst>
            <pc:docMk/>
            <pc:sldMk cId="3240520024" sldId="263"/>
            <ac:picMk id="2" creationId="{C288A577-89F9-AF7B-C3AF-5F3D68CFBC63}"/>
          </ac:picMkLst>
        </pc:picChg>
      </pc:sldChg>
      <pc:sldChg chg="modSp mod ord">
        <pc:chgData name="Claire Hill" userId="81705479-186a-43f3-af8c-0774b79e15f0" providerId="ADAL" clId="{9071C1C0-107B-493D-BDA2-78F76F7354FF}" dt="2025-09-03T19:11:34.722" v="871" actId="1076"/>
        <pc:sldMkLst>
          <pc:docMk/>
          <pc:sldMk cId="540141133" sldId="265"/>
        </pc:sldMkLst>
        <pc:picChg chg="mod">
          <ac:chgData name="Claire Hill" userId="81705479-186a-43f3-af8c-0774b79e15f0" providerId="ADAL" clId="{9071C1C0-107B-493D-BDA2-78F76F7354FF}" dt="2025-09-03T19:11:30.875" v="869" actId="1076"/>
          <ac:picMkLst>
            <pc:docMk/>
            <pc:sldMk cId="540141133" sldId="265"/>
            <ac:picMk id="5" creationId="{00000000-0000-0000-0000-000000000000}"/>
          </ac:picMkLst>
        </pc:picChg>
        <pc:picChg chg="mod">
          <ac:chgData name="Claire Hill" userId="81705479-186a-43f3-af8c-0774b79e15f0" providerId="ADAL" clId="{9071C1C0-107B-493D-BDA2-78F76F7354FF}" dt="2025-09-03T19:11:34.722" v="871" actId="1076"/>
          <ac:picMkLst>
            <pc:docMk/>
            <pc:sldMk cId="540141133" sldId="265"/>
            <ac:picMk id="6" creationId="{00000000-0000-0000-0000-000000000000}"/>
          </ac:picMkLst>
        </pc:picChg>
      </pc:sldChg>
      <pc:sldChg chg="addSp delSp modSp mod">
        <pc:chgData name="Claire Hill" userId="81705479-186a-43f3-af8c-0774b79e15f0" providerId="ADAL" clId="{9071C1C0-107B-493D-BDA2-78F76F7354FF}" dt="2025-09-03T19:25:14.698" v="1540" actId="1076"/>
        <pc:sldMkLst>
          <pc:docMk/>
          <pc:sldMk cId="3458343594" sldId="269"/>
        </pc:sldMkLst>
        <pc:spChg chg="mod">
          <ac:chgData name="Claire Hill" userId="81705479-186a-43f3-af8c-0774b79e15f0" providerId="ADAL" clId="{9071C1C0-107B-493D-BDA2-78F76F7354FF}" dt="2025-09-03T19:18:23.377" v="962" actId="1076"/>
          <ac:spMkLst>
            <pc:docMk/>
            <pc:sldMk cId="3458343594" sldId="269"/>
            <ac:spMk id="2" creationId="{6AC6AF58-F290-48B4-85E6-A255EE531A47}"/>
          </ac:spMkLst>
        </pc:spChg>
        <pc:spChg chg="mod">
          <ac:chgData name="Claire Hill" userId="81705479-186a-43f3-af8c-0774b79e15f0" providerId="ADAL" clId="{9071C1C0-107B-493D-BDA2-78F76F7354FF}" dt="2025-09-03T19:25:08.187" v="1539" actId="1076"/>
          <ac:spMkLst>
            <pc:docMk/>
            <pc:sldMk cId="3458343594" sldId="269"/>
            <ac:spMk id="3" creationId="{00000000-0000-0000-0000-000000000000}"/>
          </ac:spMkLst>
        </pc:spChg>
        <pc:spChg chg="add mod">
          <ac:chgData name="Claire Hill" userId="81705479-186a-43f3-af8c-0774b79e15f0" providerId="ADAL" clId="{9071C1C0-107B-493D-BDA2-78F76F7354FF}" dt="2025-09-03T19:24:36.372" v="1521" actId="115"/>
          <ac:spMkLst>
            <pc:docMk/>
            <pc:sldMk cId="3458343594" sldId="269"/>
            <ac:spMk id="5" creationId="{8CF30161-459D-DDD2-2100-27256269FB46}"/>
          </ac:spMkLst>
        </pc:spChg>
        <pc:spChg chg="add mod">
          <ac:chgData name="Claire Hill" userId="81705479-186a-43f3-af8c-0774b79e15f0" providerId="ADAL" clId="{9071C1C0-107B-493D-BDA2-78F76F7354FF}" dt="2025-09-03T19:24:59.929" v="1537" actId="20577"/>
          <ac:spMkLst>
            <pc:docMk/>
            <pc:sldMk cId="3458343594" sldId="269"/>
            <ac:spMk id="6" creationId="{57353581-A3C5-D381-7761-6D935098DCA4}"/>
          </ac:spMkLst>
        </pc:spChg>
        <pc:picChg chg="add mod modCrop">
          <ac:chgData name="Claire Hill" userId="81705479-186a-43f3-af8c-0774b79e15f0" providerId="ADAL" clId="{9071C1C0-107B-493D-BDA2-78F76F7354FF}" dt="2025-09-03T19:25:14.698" v="1540" actId="1076"/>
          <ac:picMkLst>
            <pc:docMk/>
            <pc:sldMk cId="3458343594" sldId="269"/>
            <ac:picMk id="4" creationId="{B631F131-6506-F53D-98AD-D11C3D7DF4A0}"/>
          </ac:picMkLst>
        </pc:picChg>
      </pc:sldChg>
      <pc:sldChg chg="modSp mod">
        <pc:chgData name="Claire Hill" userId="81705479-186a-43f3-af8c-0774b79e15f0" providerId="ADAL" clId="{9071C1C0-107B-493D-BDA2-78F76F7354FF}" dt="2025-09-03T19:12:56.493" v="897" actId="115"/>
        <pc:sldMkLst>
          <pc:docMk/>
          <pc:sldMk cId="3288206349" sldId="274"/>
        </pc:sldMkLst>
        <pc:spChg chg="mod">
          <ac:chgData name="Claire Hill" userId="81705479-186a-43f3-af8c-0774b79e15f0" providerId="ADAL" clId="{9071C1C0-107B-493D-BDA2-78F76F7354FF}" dt="2025-09-03T19:12:56.493" v="897" actId="115"/>
          <ac:spMkLst>
            <pc:docMk/>
            <pc:sldMk cId="3288206349" sldId="274"/>
            <ac:spMk id="3" creationId="{00000000-0000-0000-0000-000000000000}"/>
          </ac:spMkLst>
        </pc:spChg>
      </pc:sldChg>
      <pc:sldChg chg="modSp mod ord">
        <pc:chgData name="Claire Hill" userId="81705479-186a-43f3-af8c-0774b79e15f0" providerId="ADAL" clId="{9071C1C0-107B-493D-BDA2-78F76F7354FF}" dt="2025-09-03T19:12:12.255" v="876"/>
        <pc:sldMkLst>
          <pc:docMk/>
          <pc:sldMk cId="3620381413" sldId="278"/>
        </pc:sldMkLst>
        <pc:spChg chg="mod">
          <ac:chgData name="Claire Hill" userId="81705479-186a-43f3-af8c-0774b79e15f0" providerId="ADAL" clId="{9071C1C0-107B-493D-BDA2-78F76F7354FF}" dt="2025-09-03T19:11:53.834" v="874" actId="14100"/>
          <ac:spMkLst>
            <pc:docMk/>
            <pc:sldMk cId="3620381413" sldId="278"/>
            <ac:spMk id="3" creationId="{00000000-0000-0000-0000-000000000000}"/>
          </ac:spMkLst>
        </pc:spChg>
        <pc:picChg chg="mod">
          <ac:chgData name="Claire Hill" userId="81705479-186a-43f3-af8c-0774b79e15f0" providerId="ADAL" clId="{9071C1C0-107B-493D-BDA2-78F76F7354FF}" dt="2025-09-03T19:11:44.242" v="872" actId="1076"/>
          <ac:picMkLst>
            <pc:docMk/>
            <pc:sldMk cId="3620381413" sldId="278"/>
            <ac:picMk id="5" creationId="{00000000-0000-0000-0000-000000000000}"/>
          </ac:picMkLst>
        </pc:picChg>
      </pc:sldChg>
      <pc:sldChg chg="modSp mod">
        <pc:chgData name="Claire Hill" userId="81705479-186a-43f3-af8c-0774b79e15f0" providerId="ADAL" clId="{9071C1C0-107B-493D-BDA2-78F76F7354FF}" dt="2025-09-03T19:02:38.358" v="24" actId="115"/>
        <pc:sldMkLst>
          <pc:docMk/>
          <pc:sldMk cId="3117886834" sldId="282"/>
        </pc:sldMkLst>
        <pc:spChg chg="mod">
          <ac:chgData name="Claire Hill" userId="81705479-186a-43f3-af8c-0774b79e15f0" providerId="ADAL" clId="{9071C1C0-107B-493D-BDA2-78F76F7354FF}" dt="2025-09-03T19:02:38.358" v="24" actId="115"/>
          <ac:spMkLst>
            <pc:docMk/>
            <pc:sldMk cId="3117886834" sldId="282"/>
            <ac:spMk id="3" creationId="{00000000-0000-0000-0000-000000000000}"/>
          </ac:spMkLst>
        </pc:spChg>
      </pc:sldChg>
      <pc:sldChg chg="del">
        <pc:chgData name="Claire Hill" userId="81705479-186a-43f3-af8c-0774b79e15f0" providerId="ADAL" clId="{9071C1C0-107B-493D-BDA2-78F76F7354FF}" dt="2025-09-03T19:13:16.492" v="898" actId="2696"/>
        <pc:sldMkLst>
          <pc:docMk/>
          <pc:sldMk cId="799630001" sldId="283"/>
        </pc:sldMkLst>
      </pc:sldChg>
      <pc:sldChg chg="addSp modSp new mod">
        <pc:chgData name="Claire Hill" userId="81705479-186a-43f3-af8c-0774b79e15f0" providerId="ADAL" clId="{9071C1C0-107B-493D-BDA2-78F76F7354FF}" dt="2025-09-03T19:10:35.296" v="863" actId="1076"/>
        <pc:sldMkLst>
          <pc:docMk/>
          <pc:sldMk cId="2221070804" sldId="286"/>
        </pc:sldMkLst>
        <pc:spChg chg="mod">
          <ac:chgData name="Claire Hill" userId="81705479-186a-43f3-af8c-0774b79e15f0" providerId="ADAL" clId="{9071C1C0-107B-493D-BDA2-78F76F7354FF}" dt="2025-09-03T19:03:19.167" v="30" actId="20577"/>
          <ac:spMkLst>
            <pc:docMk/>
            <pc:sldMk cId="2221070804" sldId="286"/>
            <ac:spMk id="2" creationId="{CD6F5BE3-C915-0C3A-E72D-8F0F553D2FDA}"/>
          </ac:spMkLst>
        </pc:spChg>
        <pc:spChg chg="mod">
          <ac:chgData name="Claire Hill" userId="81705479-186a-43f3-af8c-0774b79e15f0" providerId="ADAL" clId="{9071C1C0-107B-493D-BDA2-78F76F7354FF}" dt="2025-09-03T19:09:22.429" v="857" actId="27636"/>
          <ac:spMkLst>
            <pc:docMk/>
            <pc:sldMk cId="2221070804" sldId="286"/>
            <ac:spMk id="3" creationId="{26E29F25-1586-D7AE-2760-6305C486910A}"/>
          </ac:spMkLst>
        </pc:spChg>
        <pc:picChg chg="add mod">
          <ac:chgData name="Claire Hill" userId="81705479-186a-43f3-af8c-0774b79e15f0" providerId="ADAL" clId="{9071C1C0-107B-493D-BDA2-78F76F7354FF}" dt="2025-09-03T19:10:35.296" v="863" actId="1076"/>
          <ac:picMkLst>
            <pc:docMk/>
            <pc:sldMk cId="2221070804" sldId="286"/>
            <ac:picMk id="4" creationId="{521F5993-88AC-F2D1-21D5-8E1F260E960A}"/>
          </ac:picMkLst>
        </pc:picChg>
      </pc:sldChg>
      <pc:sldChg chg="addSp delSp modSp new mod">
        <pc:chgData name="Claire Hill" userId="81705479-186a-43f3-af8c-0774b79e15f0" providerId="ADAL" clId="{9071C1C0-107B-493D-BDA2-78F76F7354FF}" dt="2025-09-03T19:43:29.923" v="2367" actId="1076"/>
        <pc:sldMkLst>
          <pc:docMk/>
          <pc:sldMk cId="1507529566" sldId="287"/>
        </pc:sldMkLst>
        <pc:spChg chg="mod">
          <ac:chgData name="Claire Hill" userId="81705479-186a-43f3-af8c-0774b79e15f0" providerId="ADAL" clId="{9071C1C0-107B-493D-BDA2-78F76F7354FF}" dt="2025-09-03T19:33:41.558" v="1575" actId="20577"/>
          <ac:spMkLst>
            <pc:docMk/>
            <pc:sldMk cId="1507529566" sldId="287"/>
            <ac:spMk id="2" creationId="{673B96C0-9DD2-C485-B4F6-2B7F4D4D93E6}"/>
          </ac:spMkLst>
        </pc:spChg>
        <pc:spChg chg="mod">
          <ac:chgData name="Claire Hill" userId="81705479-186a-43f3-af8c-0774b79e15f0" providerId="ADAL" clId="{9071C1C0-107B-493D-BDA2-78F76F7354FF}" dt="2025-09-03T19:42:51.933" v="2359" actId="27636"/>
          <ac:spMkLst>
            <pc:docMk/>
            <pc:sldMk cId="1507529566" sldId="287"/>
            <ac:spMk id="3" creationId="{70BE6471-B33F-C7C2-FE0F-77914B4F2121}"/>
          </ac:spMkLst>
        </pc:spChg>
        <pc:spChg chg="mod">
          <ac:chgData name="Claire Hill" userId="81705479-186a-43f3-af8c-0774b79e15f0" providerId="ADAL" clId="{9071C1C0-107B-493D-BDA2-78F76F7354FF}" dt="2025-09-03T19:42:51.933" v="2358" actId="27636"/>
          <ac:spMkLst>
            <pc:docMk/>
            <pc:sldMk cId="1507529566" sldId="287"/>
            <ac:spMk id="4" creationId="{0C79F748-E795-5469-22F9-D633151FD82E}"/>
          </ac:spMkLst>
        </pc:spChg>
        <pc:picChg chg="add mod">
          <ac:chgData name="Claire Hill" userId="81705479-186a-43f3-af8c-0774b79e15f0" providerId="ADAL" clId="{9071C1C0-107B-493D-BDA2-78F76F7354FF}" dt="2025-09-03T19:43:29.923" v="2367" actId="1076"/>
          <ac:picMkLst>
            <pc:docMk/>
            <pc:sldMk cId="1507529566" sldId="287"/>
            <ac:picMk id="6" creationId="{CF0378AA-AB11-F728-57F9-B84E48EC22CC}"/>
          </ac:picMkLst>
        </pc:picChg>
        <pc:picChg chg="add mod">
          <ac:chgData name="Claire Hill" userId="81705479-186a-43f3-af8c-0774b79e15f0" providerId="ADAL" clId="{9071C1C0-107B-493D-BDA2-78F76F7354FF}" dt="2025-09-03T19:43:03.290" v="2362" actId="1076"/>
          <ac:picMkLst>
            <pc:docMk/>
            <pc:sldMk cId="1507529566" sldId="287"/>
            <ac:picMk id="7" creationId="{07A0B052-E338-4516-EA10-0D16AA7DF549}"/>
          </ac:picMkLst>
        </pc:picChg>
      </pc:sldChg>
    </pc:docChg>
  </pc:docChgLst>
</pc:chgInfo>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3-09-13T09:13:14.286"/>
    </inkml:context>
    <inkml:brush xml:id="br0">
      <inkml:brushProperty name="width" value="0.05" units="cm"/>
      <inkml:brushProperty name="height" value="0.05" units="cm"/>
      <inkml:brushProperty name="fitToCurve" value="1"/>
    </inkml:brush>
  </inkml:definitions>
  <inkml:trace contextRef="#ctx0" brushRef="#br0">0 0 0,'26'27'203,"-26"-1"-171,26 0 15,-26 0-47,0 0 15,26 0 1,-26 1-1,27-27-15,-1 26 16,-26 0 0,78 105-1,-51-79 1</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3-09-13T09:13:15.180"/>
    </inkml:context>
    <inkml:brush xml:id="br0">
      <inkml:brushProperty name="width" value="0.05" units="cm"/>
      <inkml:brushProperty name="height" value="0.05" units="cm"/>
      <inkml:brushProperty name="fitToCurve" value="1"/>
    </inkml:brush>
  </inkml:definitions>
  <inkml:trace contextRef="#ctx0" brushRef="#br0">0 0 0,'26'0'234,"26"27"-218</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23-09-13T09:13:32.534"/>
    </inkml:context>
    <inkml:brush xml:id="br0">
      <inkml:brushProperty name="width" value="0.05" units="cm"/>
      <inkml:brushProperty name="height" value="0.05" units="cm"/>
      <inkml:brushProperty name="fitToCurve" value="1"/>
    </inkml:brush>
  </inkml:definitions>
  <inkml:trace contextRef="#ctx0" brushRef="#br0">105 0 0,'-52'78'0,"52"-26"0,-26 1 0,-1-27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0A66867-E04B-41E2-B1F3-8EC5450A778C}" type="datetimeFigureOut">
              <a:rPr lang="en-GB" smtClean="0"/>
              <a:t>10/09/2025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069CE53-02F2-41B9-857B-C18E2914208B}" type="slidenum">
              <a:rPr lang="en-GB" smtClean="0"/>
              <a:t>‹#›</a:t>
            </a:fld>
            <a:endParaRPr lang="en-GB"/>
          </a:p>
        </p:txBody>
      </p:sp>
    </p:spTree>
    <p:extLst>
      <p:ext uri="{BB962C8B-B14F-4D97-AF65-F5344CB8AC3E}">
        <p14:creationId xmlns:p14="http://schemas.microsoft.com/office/powerpoint/2010/main" val="37677799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69CE53-02F2-41B9-857B-C18E2914208B}" type="slidenum">
              <a:rPr lang="en-GB" smtClean="0"/>
              <a:t>1</a:t>
            </a:fld>
            <a:endParaRPr lang="en-GB"/>
          </a:p>
        </p:txBody>
      </p:sp>
    </p:spTree>
    <p:extLst>
      <p:ext uri="{BB962C8B-B14F-4D97-AF65-F5344CB8AC3E}">
        <p14:creationId xmlns:p14="http://schemas.microsoft.com/office/powerpoint/2010/main" val="4069430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069CE53-02F2-41B9-857B-C18E2914208B}" type="slidenum">
              <a:rPr lang="en-GB" smtClean="0"/>
              <a:t>4</a:t>
            </a:fld>
            <a:endParaRPr lang="en-GB"/>
          </a:p>
        </p:txBody>
      </p:sp>
    </p:spTree>
    <p:extLst>
      <p:ext uri="{BB962C8B-B14F-4D97-AF65-F5344CB8AC3E}">
        <p14:creationId xmlns:p14="http://schemas.microsoft.com/office/powerpoint/2010/main" val="454602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240A29-39EE-430C-84EC-921C2BC52AF0}"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1075408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240A29-39EE-430C-84EC-921C2BC52AF0}"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3792338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2320607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240A29-39EE-430C-84EC-921C2BC52AF0}"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1320816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240A29-39EE-430C-84EC-921C2BC52AF0}"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115338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240A29-39EE-430C-84EC-921C2BC52AF0}"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1051015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240A29-39EE-430C-84EC-921C2BC52AF0}" type="datetimeFigureOut">
              <a:rPr lang="en-GB" smtClean="0"/>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2312265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240A29-39EE-430C-84EC-921C2BC52AF0}"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1640516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240A29-39EE-430C-84EC-921C2BC52AF0}"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3067641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3331628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382009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2857756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989793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240A29-39EE-430C-84EC-921C2BC52AF0}"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21811286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240A29-39EE-430C-84EC-921C2BC52AF0}"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818796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240A29-39EE-430C-84EC-921C2BC52AF0}"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510BE4-6448-4014-A654-F7DA1232EB05}" type="slidenum">
              <a:rPr lang="en-GB" smtClean="0"/>
              <a:t>‹#›</a:t>
            </a:fld>
            <a:endParaRPr lang="en-GB"/>
          </a:p>
        </p:txBody>
      </p:sp>
    </p:spTree>
    <p:extLst>
      <p:ext uri="{BB962C8B-B14F-4D97-AF65-F5344CB8AC3E}">
        <p14:creationId xmlns:p14="http://schemas.microsoft.com/office/powerpoint/2010/main" val="4238955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6240A29-39EE-430C-84EC-921C2BC52AF0}" type="datetimeFigureOut">
              <a:rPr lang="en-GB" smtClean="0"/>
              <a:t>10/09/2025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4510BE4-6448-4014-A654-F7DA1232EB05}" type="slidenum">
              <a:rPr lang="en-GB" smtClean="0"/>
              <a:t>‹#›</a:t>
            </a:fld>
            <a:endParaRPr lang="en-GB"/>
          </a:p>
        </p:txBody>
      </p:sp>
    </p:spTree>
    <p:extLst>
      <p:ext uri="{BB962C8B-B14F-4D97-AF65-F5344CB8AC3E}">
        <p14:creationId xmlns:p14="http://schemas.microsoft.com/office/powerpoint/2010/main" val="117186138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commons.wikimedia.org/wiki/File:Keeler_Oak_Tree_-_distance_photo,_May_2013.jpg"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customXml" Target="../ink/ink3.xml"/><Relationship Id="rId3" Type="http://schemas.microsoft.com/office/2007/relationships/hdphoto" Target="../media/hdphoto1.wdp"/><Relationship Id="rId7"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customXml" Target="../ink/ink2.xml"/><Relationship Id="rId5" Type="http://schemas.openxmlformats.org/officeDocument/2006/relationships/image" Target="../media/image6.emf"/><Relationship Id="rId4" Type="http://schemas.openxmlformats.org/officeDocument/2006/relationships/customXml" Target="../ink/ink1.xml"/><Relationship Id="rId9"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4.xml"/><Relationship Id="rId1" Type="http://schemas.openxmlformats.org/officeDocument/2006/relationships/tags" Target="../tags/tag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65DE2-BF03-4E2A-B343-4B5A612CAB25}"/>
              </a:ext>
            </a:extLst>
          </p:cNvPr>
          <p:cNvSpPr>
            <a:spLocks noGrp="1"/>
          </p:cNvSpPr>
          <p:nvPr>
            <p:ph type="title"/>
          </p:nvPr>
        </p:nvSpPr>
        <p:spPr/>
        <p:txBody>
          <a:bodyPr>
            <a:normAutofit/>
          </a:bodyPr>
          <a:lstStyle/>
          <a:p>
            <a:r>
              <a:rPr lang="en-US" sz="4800" dirty="0"/>
              <a:t>Welcome to Oak Class</a:t>
            </a:r>
            <a:endParaRPr lang="en-GB" sz="4800" dirty="0"/>
          </a:p>
        </p:txBody>
      </p:sp>
      <p:pic>
        <p:nvPicPr>
          <p:cNvPr id="6" name="Content Placeholder 5">
            <a:extLst>
              <a:ext uri="{FF2B5EF4-FFF2-40B4-BE49-F238E27FC236}">
                <a16:creationId xmlns:a16="http://schemas.microsoft.com/office/drawing/2014/main" id="{42F4CDB3-4F0F-411F-9BBE-151B81477BBA}"/>
              </a:ext>
            </a:extLst>
          </p:cNvPr>
          <p:cNvPicPr>
            <a:picLocks noGrp="1" noChangeAspect="1"/>
          </p:cNvPicPr>
          <p:nvPr>
            <p:ph idx="1"/>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b="4601"/>
          <a:stretch/>
        </p:blipFill>
        <p:spPr>
          <a:xfrm>
            <a:off x="1901320" y="1556962"/>
            <a:ext cx="6912741" cy="5301038"/>
          </a:xfrm>
        </p:spPr>
      </p:pic>
    </p:spTree>
    <p:extLst>
      <p:ext uri="{BB962C8B-B14F-4D97-AF65-F5344CB8AC3E}">
        <p14:creationId xmlns:p14="http://schemas.microsoft.com/office/powerpoint/2010/main" val="2015228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54904" y="745429"/>
            <a:ext cx="7241406"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Welcome to Oak Class</a:t>
            </a:r>
          </a:p>
        </p:txBody>
      </p:sp>
      <p:sp>
        <p:nvSpPr>
          <p:cNvPr id="5" name="Rectangle 4"/>
          <p:cNvSpPr/>
          <p:nvPr/>
        </p:nvSpPr>
        <p:spPr>
          <a:xfrm>
            <a:off x="2680312" y="2273084"/>
            <a:ext cx="3759362" cy="3785652"/>
          </a:xfrm>
          <a:prstGeom prst="rect">
            <a:avLst/>
          </a:prstGeom>
          <a:noFill/>
        </p:spPr>
        <p:txBody>
          <a:bodyPr wrap="none" lIns="91440" tIns="45720" rIns="91440" bIns="45720">
            <a:spAutoFit/>
          </a:bodyPr>
          <a:lstStyle/>
          <a:p>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 are: </a:t>
            </a:r>
          </a:p>
          <a:p>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r>
              <a:rPr lang="en-US" sz="40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Mrs</a:t>
            </a:r>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Hill</a:t>
            </a:r>
          </a:p>
          <a:p>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r>
              <a:rPr lang="en-US" sz="40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Mrs</a:t>
            </a:r>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Dunlop</a:t>
            </a:r>
          </a:p>
          <a:p>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r>
              <a:rPr lang="en-US" sz="4000" b="1" dirty="0" err="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Mrs</a:t>
            </a:r>
            <a:r>
              <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Wilkes</a:t>
            </a:r>
          </a:p>
          <a:p>
            <a:r>
              <a:rPr lang="en-GB"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Mrs Vine</a:t>
            </a:r>
            <a:endPar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a:p>
            <a:endParaRPr lang="en-US"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244692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eyf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463" y="2103120"/>
            <a:ext cx="4578624" cy="4578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25509" y="1215144"/>
            <a:ext cx="7792518" cy="830997"/>
          </a:xfrm>
          <a:prstGeom prst="rect">
            <a:avLst/>
          </a:prstGeom>
        </p:spPr>
        <p:style>
          <a:lnRef idx="2">
            <a:schemeClr val="accent2"/>
          </a:lnRef>
          <a:fillRef idx="1">
            <a:schemeClr val="lt1"/>
          </a:fillRef>
          <a:effectRef idx="0">
            <a:schemeClr val="accent2"/>
          </a:effectRef>
          <a:fontRef idx="minor">
            <a:schemeClr val="dk1"/>
          </a:fontRef>
        </p:style>
        <p:txBody>
          <a:bodyPr wrap="none" lIns="91440" tIns="45720" rIns="91440" bIns="45720">
            <a:spAutoFit/>
          </a:bodyPr>
          <a:lstStyle/>
          <a:p>
            <a:pPr algn="ctr"/>
            <a:r>
              <a:rPr lang="en-US" sz="4800" dirty="0">
                <a:ln w="0"/>
                <a:gradFill>
                  <a:gsLst>
                    <a:gs pos="21000">
                      <a:srgbClr val="53575C"/>
                    </a:gs>
                    <a:gs pos="88000">
                      <a:srgbClr val="C5C7CA"/>
                    </a:gs>
                  </a:gsLst>
                  <a:lin ang="5400000"/>
                </a:gradFill>
                <a:latin typeface="Comic Sans MS" panose="030F0702030302020204" pitchFamily="66" charset="0"/>
              </a:rPr>
              <a:t>EYFS – 7 areas of learning</a:t>
            </a:r>
            <a:endParaRPr lang="en-US" sz="4800" b="0" cap="none" spc="0" dirty="0">
              <a:ln w="0"/>
              <a:gradFill>
                <a:gsLst>
                  <a:gs pos="21000">
                    <a:srgbClr val="53575C"/>
                  </a:gs>
                  <a:gs pos="88000">
                    <a:srgbClr val="C5C7CA"/>
                  </a:gs>
                </a:gsLst>
                <a:lin ang="5400000"/>
              </a:gradFill>
              <a:effectLst/>
              <a:latin typeface="Comic Sans MS" panose="030F0702030302020204" pitchFamily="66" charset="0"/>
            </a:endParaRPr>
          </a:p>
        </p:txBody>
      </p:sp>
      <p:sp>
        <p:nvSpPr>
          <p:cNvPr id="3" name="TextBox 2">
            <a:extLst>
              <a:ext uri="{FF2B5EF4-FFF2-40B4-BE49-F238E27FC236}">
                <a16:creationId xmlns:a16="http://schemas.microsoft.com/office/drawing/2014/main" id="{15E4E362-6372-7885-822D-E6451CBE6491}"/>
              </a:ext>
            </a:extLst>
          </p:cNvPr>
          <p:cNvSpPr txBox="1"/>
          <p:nvPr/>
        </p:nvSpPr>
        <p:spPr>
          <a:xfrm>
            <a:off x="2865120" y="426720"/>
            <a:ext cx="3454400" cy="646331"/>
          </a:xfrm>
          <a:prstGeom prst="rect">
            <a:avLst/>
          </a:prstGeom>
          <a:noFill/>
        </p:spPr>
        <p:txBody>
          <a:bodyPr wrap="square" rtlCol="0">
            <a:spAutoFit/>
          </a:bodyPr>
          <a:lstStyle/>
          <a:p>
            <a:r>
              <a:rPr lang="en-US" sz="3600" dirty="0">
                <a:latin typeface="Comic Sans MS" panose="030F0702030302020204" pitchFamily="66" charset="0"/>
              </a:rPr>
              <a:t>Our Curriculum</a:t>
            </a:r>
            <a:endParaRPr lang="en-GB" sz="3600" dirty="0">
              <a:latin typeface="Comic Sans MS" panose="030F0702030302020204" pitchFamily="66" charset="0"/>
            </a:endParaRPr>
          </a:p>
        </p:txBody>
      </p:sp>
    </p:spTree>
    <p:extLst>
      <p:ext uri="{BB962C8B-B14F-4D97-AF65-F5344CB8AC3E}">
        <p14:creationId xmlns:p14="http://schemas.microsoft.com/office/powerpoint/2010/main" val="3396899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characteristics of effective learning eyf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956" y="2878552"/>
            <a:ext cx="2941931" cy="320191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3216" y="355825"/>
            <a:ext cx="3616580" cy="393106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82340" y="2039085"/>
            <a:ext cx="3506450" cy="381632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633216" y="5003250"/>
            <a:ext cx="3973795" cy="1077218"/>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a:spAutoFit/>
          </a:bodyPr>
          <a:lstStyle/>
          <a:p>
            <a:pPr algn="ctr"/>
            <a:r>
              <a:rPr lang="en-US" sz="3200" b="0" cap="none" spc="0" dirty="0">
                <a:ln w="0"/>
                <a:solidFill>
                  <a:schemeClr val="tx1"/>
                </a:solidFill>
                <a:effectLst>
                  <a:outerShdw blurRad="38100" dist="19050" dir="2700000" algn="tl" rotWithShape="0">
                    <a:schemeClr val="dk1">
                      <a:alpha val="40000"/>
                    </a:schemeClr>
                  </a:outerShdw>
                </a:effectLst>
              </a:rPr>
              <a:t>Characteristics </a:t>
            </a:r>
          </a:p>
          <a:p>
            <a:pPr algn="ctr"/>
            <a:r>
              <a:rPr lang="en-US" sz="3200" b="0" cap="none" spc="0" dirty="0">
                <a:ln w="0"/>
                <a:solidFill>
                  <a:schemeClr val="tx1"/>
                </a:solidFill>
                <a:effectLst>
                  <a:outerShdw blurRad="38100" dist="19050" dir="2700000" algn="tl" rotWithShape="0">
                    <a:schemeClr val="dk1">
                      <a:alpha val="40000"/>
                    </a:schemeClr>
                  </a:outerShdw>
                </a:effectLst>
              </a:rPr>
              <a:t>of effective learning</a:t>
            </a:r>
          </a:p>
        </p:txBody>
      </p:sp>
    </p:spTree>
    <p:extLst>
      <p:ext uri="{BB962C8B-B14F-4D97-AF65-F5344CB8AC3E}">
        <p14:creationId xmlns:p14="http://schemas.microsoft.com/office/powerpoint/2010/main" val="3364804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185F2-7102-50A2-628A-ED77C98721FB}"/>
              </a:ext>
            </a:extLst>
          </p:cNvPr>
          <p:cNvSpPr>
            <a:spLocks noGrp="1"/>
          </p:cNvSpPr>
          <p:nvPr>
            <p:ph type="ctrTitle"/>
          </p:nvPr>
        </p:nvSpPr>
        <p:spPr/>
        <p:txBody>
          <a:bodyPr/>
          <a:lstStyle/>
          <a:p>
            <a:r>
              <a:rPr lang="en-GB" dirty="0"/>
              <a:t>.sch.uk</a:t>
            </a:r>
          </a:p>
        </p:txBody>
      </p:sp>
      <p:sp>
        <p:nvSpPr>
          <p:cNvPr id="3" name="Subtitle 2">
            <a:extLst>
              <a:ext uri="{FF2B5EF4-FFF2-40B4-BE49-F238E27FC236}">
                <a16:creationId xmlns:a16="http://schemas.microsoft.com/office/drawing/2014/main" id="{0DB8559D-747D-F84C-27D1-0974842CD17B}"/>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E0F76BD8-B6CC-FC07-67C1-9832E21B0BAE}"/>
              </a:ext>
            </a:extLst>
          </p:cNvPr>
          <p:cNvPicPr>
            <a:picLocks noChangeAspect="1"/>
          </p:cNvPicPr>
          <p:nvPr/>
        </p:nvPicPr>
        <p:blipFill>
          <a:blip r:embed="rId2"/>
          <a:stretch>
            <a:fillRect/>
          </a:stretch>
        </p:blipFill>
        <p:spPr>
          <a:xfrm>
            <a:off x="1418572" y="166232"/>
            <a:ext cx="9354856" cy="6525536"/>
          </a:xfrm>
          <a:prstGeom prst="rect">
            <a:avLst/>
          </a:prstGeom>
        </p:spPr>
      </p:pic>
    </p:spTree>
    <p:extLst>
      <p:ext uri="{BB962C8B-B14F-4D97-AF65-F5344CB8AC3E}">
        <p14:creationId xmlns:p14="http://schemas.microsoft.com/office/powerpoint/2010/main" val="38263471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95509" y="244909"/>
            <a:ext cx="2916946" cy="1539363"/>
          </a:xfrm>
          <a:prstGeom prst="rect">
            <a:avLst/>
          </a:prstGeom>
        </p:spPr>
      </p:pic>
      <p:sp>
        <p:nvSpPr>
          <p:cNvPr id="3" name="TextBox 2"/>
          <p:cNvSpPr txBox="1"/>
          <p:nvPr/>
        </p:nvSpPr>
        <p:spPr>
          <a:xfrm>
            <a:off x="1689266" y="1338606"/>
            <a:ext cx="9523562" cy="5632311"/>
          </a:xfrm>
          <a:prstGeom prst="rect">
            <a:avLst/>
          </a:prstGeom>
          <a:noFill/>
        </p:spPr>
        <p:txBody>
          <a:bodyPr wrap="square" rtlCol="0">
            <a:spAutoFit/>
          </a:bodyPr>
          <a:lstStyle/>
          <a:p>
            <a:r>
              <a:rPr lang="en-GB" sz="3600" u="sng" dirty="0">
                <a:latin typeface="Comic Sans MS" panose="030F0702030302020204" pitchFamily="66" charset="0"/>
              </a:rPr>
              <a:t>START of the day</a:t>
            </a:r>
          </a:p>
          <a:p>
            <a:endParaRPr lang="en-GB" sz="3600" u="sng" dirty="0">
              <a:latin typeface="Comic Sans MS" panose="030F0702030302020204" pitchFamily="66" charset="0"/>
            </a:endParaRPr>
          </a:p>
          <a:p>
            <a:r>
              <a:rPr lang="en-GB" sz="3600" dirty="0">
                <a:latin typeface="Comic Sans MS" panose="030F0702030302020204" pitchFamily="66" charset="0"/>
              </a:rPr>
              <a:t>Bring your child to the door outside Oak class, ready for the bell to ring at 8.45am.</a:t>
            </a:r>
          </a:p>
          <a:p>
            <a:endParaRPr lang="en-GB" sz="3600" dirty="0">
              <a:latin typeface="Comic Sans MS" panose="030F0702030302020204" pitchFamily="66" charset="0"/>
            </a:endParaRPr>
          </a:p>
          <a:p>
            <a:r>
              <a:rPr lang="en-GB" sz="3600" dirty="0">
                <a:latin typeface="Comic Sans MS" panose="030F0702030302020204" pitchFamily="66" charset="0"/>
              </a:rPr>
              <a:t>Siblings can come in with them and go to their own classroom via our door, or line up in their own class line for 8.45am. </a:t>
            </a:r>
          </a:p>
          <a:p>
            <a:pPr marL="571500" indent="-571500">
              <a:buFont typeface="Arial" panose="020B0604020202020204" pitchFamily="34" charset="0"/>
              <a:buChar char="•"/>
            </a:pPr>
            <a:endParaRPr lang="en-US" sz="3600" u="sng" dirty="0">
              <a:latin typeface="Comic Sans MS" panose="030F0702030302020204" pitchFamily="66" charset="0"/>
            </a:endParaRPr>
          </a:p>
          <a:p>
            <a:pPr marL="571500" indent="-571500">
              <a:buFont typeface="Arial" panose="020B0604020202020204" pitchFamily="34" charset="0"/>
              <a:buChar char="•"/>
            </a:pPr>
            <a:endParaRPr lang="en-US" sz="3600" u="sng" dirty="0">
              <a:latin typeface="Comic Sans MS" panose="030F0702030302020204" pitchFamily="66" charset="0"/>
            </a:endParaRPr>
          </a:p>
        </p:txBody>
      </p:sp>
      <p:pic>
        <p:nvPicPr>
          <p:cNvPr id="2052" name="Picture 4" descr="Bell Vector Art, Icons, and Graphics for Free Download">
            <a:extLst>
              <a:ext uri="{FF2B5EF4-FFF2-40B4-BE49-F238E27FC236}">
                <a16:creationId xmlns:a16="http://schemas.microsoft.com/office/drawing/2014/main" id="{0C277D64-9AD5-425F-9C5A-33B711AD4A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60523" y="328752"/>
            <a:ext cx="1386919" cy="1371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886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42689" y="68955"/>
            <a:ext cx="7494680"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Typical day in Oak class</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pic>
        <p:nvPicPr>
          <p:cNvPr id="11266" name="Picture 2" descr="Image result for acorn"/>
          <p:cNvPicPr>
            <a:picLocks noChangeAspect="1" noChangeArrowheads="1"/>
          </p:cNvPicPr>
          <p:nvPr/>
        </p:nvPicPr>
        <p:blipFill rotWithShape="1">
          <a:blip r:embed="rId2">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r="11005"/>
          <a:stretch/>
        </p:blipFill>
        <p:spPr bwMode="auto">
          <a:xfrm>
            <a:off x="853150" y="1615156"/>
            <a:ext cx="8273758" cy="472222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321031" y="1037000"/>
            <a:ext cx="7416338" cy="6186309"/>
          </a:xfrm>
          <a:prstGeom prst="rect">
            <a:avLst/>
          </a:prstGeom>
          <a:noFill/>
        </p:spPr>
        <p:txBody>
          <a:bodyPr wrap="square" rtlCol="0">
            <a:spAutoFit/>
          </a:bodyPr>
          <a:lstStyle/>
          <a:p>
            <a:r>
              <a:rPr lang="en-GB" sz="2000" b="1" dirty="0"/>
              <a:t>WELCOME CHILDREN TO SCHOOL</a:t>
            </a:r>
          </a:p>
          <a:p>
            <a:r>
              <a:rPr lang="en-GB" sz="2000" dirty="0"/>
              <a:t> 8.45 – Welcome children, register, assembly. </a:t>
            </a:r>
          </a:p>
          <a:p>
            <a:r>
              <a:rPr lang="en-GB" sz="2000" dirty="0"/>
              <a:t> Reading practice.</a:t>
            </a:r>
          </a:p>
          <a:p>
            <a:r>
              <a:rPr lang="en-GB" sz="2000" dirty="0"/>
              <a:t> Finger gym/ Phonics/ Free-play.</a:t>
            </a:r>
          </a:p>
          <a:p>
            <a:endParaRPr lang="en-GB" sz="2000" dirty="0"/>
          </a:p>
          <a:p>
            <a:r>
              <a:rPr lang="en-GB" sz="2000" b="1" dirty="0"/>
              <a:t>10.15 Play time</a:t>
            </a:r>
          </a:p>
          <a:p>
            <a:r>
              <a:rPr lang="en-GB" sz="2000" b="1" dirty="0"/>
              <a:t>10.30 Snack time</a:t>
            </a:r>
          </a:p>
          <a:p>
            <a:endParaRPr lang="en-GB" sz="2000" dirty="0"/>
          </a:p>
          <a:p>
            <a:r>
              <a:rPr lang="en-GB" sz="2000" dirty="0"/>
              <a:t>10.45 Story/singing time/Topic/PE</a:t>
            </a:r>
          </a:p>
          <a:p>
            <a:endParaRPr lang="en-GB" sz="2000" dirty="0"/>
          </a:p>
          <a:p>
            <a:r>
              <a:rPr lang="en-GB" sz="2000" b="1" dirty="0"/>
              <a:t>12:00 – Lunchtime</a:t>
            </a:r>
            <a:r>
              <a:rPr lang="en-GB" sz="2000" dirty="0"/>
              <a:t>.</a:t>
            </a:r>
          </a:p>
          <a:p>
            <a:endParaRPr lang="en-GB" sz="2000" dirty="0"/>
          </a:p>
          <a:p>
            <a:r>
              <a:rPr lang="en-GB" sz="2000" dirty="0"/>
              <a:t>1:00 –  Listening games.</a:t>
            </a:r>
          </a:p>
          <a:p>
            <a:r>
              <a:rPr lang="en-GB" sz="2000" dirty="0"/>
              <a:t>1:20 –  Maths/Forest School</a:t>
            </a:r>
          </a:p>
          <a:p>
            <a:r>
              <a:rPr lang="en-GB" sz="2000" dirty="0"/>
              <a:t> and free play (indoors and outdoors)</a:t>
            </a:r>
          </a:p>
          <a:p>
            <a:r>
              <a:rPr lang="en-GB" sz="2000" dirty="0"/>
              <a:t> 2:45 –  Story/circle time</a:t>
            </a:r>
          </a:p>
          <a:p>
            <a:endParaRPr lang="en-GB" sz="2000" dirty="0"/>
          </a:p>
          <a:p>
            <a:r>
              <a:rPr lang="en-GB" sz="2000" dirty="0"/>
              <a:t> </a:t>
            </a:r>
            <a:r>
              <a:rPr lang="en-GB" sz="2000" b="1" dirty="0"/>
              <a:t>3.15 –  Home time</a:t>
            </a:r>
          </a:p>
          <a:p>
            <a:endParaRPr lang="en-GB" dirty="0"/>
          </a:p>
          <a:p>
            <a:endParaRPr lang="en-GB" dirty="0"/>
          </a:p>
        </p:txBody>
      </p:sp>
      <mc:AlternateContent xmlns:mc="http://schemas.openxmlformats.org/markup-compatibility/2006" xmlns:p14="http://schemas.microsoft.com/office/powerpoint/2010/main">
        <mc:Choice Requires="p14">
          <p:contentPart p14:bwMode="auto" r:id="rId4">
            <p14:nvContentPartPr>
              <p14:cNvPr id="14" name="Ink 13">
                <a:extLst>
                  <a:ext uri="{FF2B5EF4-FFF2-40B4-BE49-F238E27FC236}">
                    <a16:creationId xmlns:a16="http://schemas.microsoft.com/office/drawing/2014/main" id="{CFD4874E-E571-4F85-819D-F2334A5648D2}"/>
                  </a:ext>
                </a:extLst>
              </p14:cNvPr>
              <p14:cNvContentPartPr/>
              <p14:nvPr/>
            </p14:nvContentPartPr>
            <p14:xfrm>
              <a:off x="-1074622" y="6560918"/>
              <a:ext cx="85320" cy="151200"/>
            </p14:xfrm>
          </p:contentPart>
        </mc:Choice>
        <mc:Fallback xmlns="">
          <p:pic>
            <p:nvPicPr>
              <p:cNvPr id="14" name="Ink 13">
                <a:extLst>
                  <a:ext uri="{FF2B5EF4-FFF2-40B4-BE49-F238E27FC236}">
                    <a16:creationId xmlns:a16="http://schemas.microsoft.com/office/drawing/2014/main" id="{CFD4874E-E571-4F85-819D-F2334A5648D2}"/>
                  </a:ext>
                </a:extLst>
              </p:cNvPr>
              <p:cNvPicPr/>
              <p:nvPr/>
            </p:nvPicPr>
            <p:blipFill>
              <a:blip r:embed="rId5"/>
              <a:stretch>
                <a:fillRect/>
              </a:stretch>
            </p:blipFill>
            <p:spPr>
              <a:xfrm>
                <a:off x="-1083622" y="6551918"/>
                <a:ext cx="102960" cy="1688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6" name="Ink 15">
                <a:extLst>
                  <a:ext uri="{FF2B5EF4-FFF2-40B4-BE49-F238E27FC236}">
                    <a16:creationId xmlns:a16="http://schemas.microsoft.com/office/drawing/2014/main" id="{30D9E075-D0C2-4251-B6AA-6E12F9082673}"/>
                  </a:ext>
                </a:extLst>
              </p14:cNvPr>
              <p14:cNvContentPartPr/>
              <p14:nvPr/>
            </p14:nvContentPartPr>
            <p14:xfrm>
              <a:off x="-772942" y="6815438"/>
              <a:ext cx="28440" cy="10080"/>
            </p14:xfrm>
          </p:contentPart>
        </mc:Choice>
        <mc:Fallback xmlns="">
          <p:pic>
            <p:nvPicPr>
              <p:cNvPr id="16" name="Ink 15">
                <a:extLst>
                  <a:ext uri="{FF2B5EF4-FFF2-40B4-BE49-F238E27FC236}">
                    <a16:creationId xmlns:a16="http://schemas.microsoft.com/office/drawing/2014/main" id="{30D9E075-D0C2-4251-B6AA-6E12F9082673}"/>
                  </a:ext>
                </a:extLst>
              </p:cNvPr>
              <p:cNvPicPr/>
              <p:nvPr/>
            </p:nvPicPr>
            <p:blipFill>
              <a:blip r:embed="rId7"/>
              <a:stretch>
                <a:fillRect/>
              </a:stretch>
            </p:blipFill>
            <p:spPr>
              <a:xfrm>
                <a:off x="-781942" y="6806438"/>
                <a:ext cx="46080" cy="2772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21" name="Ink 20">
                <a:extLst>
                  <a:ext uri="{FF2B5EF4-FFF2-40B4-BE49-F238E27FC236}">
                    <a16:creationId xmlns:a16="http://schemas.microsoft.com/office/drawing/2014/main" id="{E1F2C4EF-5B88-4C73-9856-419B37FAADF6}"/>
                  </a:ext>
                </a:extLst>
              </p14:cNvPr>
              <p14:cNvContentPartPr/>
              <p14:nvPr/>
            </p14:nvContentPartPr>
            <p14:xfrm>
              <a:off x="7126538" y="3497519"/>
              <a:ext cx="38160" cy="75600"/>
            </p14:xfrm>
          </p:contentPart>
        </mc:Choice>
        <mc:Fallback xmlns="">
          <p:pic>
            <p:nvPicPr>
              <p:cNvPr id="21" name="Ink 20">
                <a:extLst>
                  <a:ext uri="{FF2B5EF4-FFF2-40B4-BE49-F238E27FC236}">
                    <a16:creationId xmlns:a16="http://schemas.microsoft.com/office/drawing/2014/main" id="{E1F2C4EF-5B88-4C73-9856-419B37FAADF6}"/>
                  </a:ext>
                </a:extLst>
              </p:cNvPr>
              <p:cNvPicPr/>
              <p:nvPr/>
            </p:nvPicPr>
            <p:blipFill>
              <a:blip r:embed="rId9"/>
              <a:stretch>
                <a:fillRect/>
              </a:stretch>
            </p:blipFill>
            <p:spPr>
              <a:xfrm>
                <a:off x="7117538" y="3488519"/>
                <a:ext cx="55800" cy="93240"/>
              </a:xfrm>
              <a:prstGeom prst="rect">
                <a:avLst/>
              </a:prstGeom>
            </p:spPr>
          </p:pic>
        </mc:Fallback>
      </mc:AlternateContent>
    </p:spTree>
    <p:extLst>
      <p:ext uri="{BB962C8B-B14F-4D97-AF65-F5344CB8AC3E}">
        <p14:creationId xmlns:p14="http://schemas.microsoft.com/office/powerpoint/2010/main" val="1135947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920C1BF-0E38-4C3D-B030-15D2081AAB1D}"/>
              </a:ext>
            </a:extLst>
          </p:cNvPr>
          <p:cNvSpPr>
            <a:spLocks noGrp="1"/>
          </p:cNvSpPr>
          <p:nvPr>
            <p:ph idx="1"/>
          </p:nvPr>
        </p:nvSpPr>
        <p:spPr>
          <a:xfrm>
            <a:off x="583643" y="2131507"/>
            <a:ext cx="10644258" cy="4171437"/>
          </a:xfrm>
        </p:spPr>
        <p:txBody>
          <a:bodyPr>
            <a:normAutofit/>
          </a:bodyPr>
          <a:lstStyle/>
          <a:p>
            <a:r>
              <a:rPr lang="en-US" dirty="0"/>
              <a:t>Phonics is a method for teaching reading and writing to children.  </a:t>
            </a:r>
          </a:p>
          <a:p>
            <a:r>
              <a:rPr lang="en-US" dirty="0"/>
              <a:t>To use phonics is to teach the relationship between the sounds of the spoken language (phonemes) and the letters or groups of letters of the written language (graphemes).</a:t>
            </a:r>
          </a:p>
          <a:p>
            <a:r>
              <a:rPr lang="en-US" dirty="0"/>
              <a:t>At Fairfield, we follow the Little </a:t>
            </a:r>
            <a:r>
              <a:rPr lang="en-US" dirty="0" err="1"/>
              <a:t>Wandle</a:t>
            </a:r>
            <a:r>
              <a:rPr lang="en-US" dirty="0"/>
              <a:t> Letters and Sounds scheme to teach phonics.</a:t>
            </a:r>
          </a:p>
          <a:p>
            <a:r>
              <a:rPr lang="en-US" dirty="0"/>
              <a:t>We have phonics lessons every day. </a:t>
            </a:r>
          </a:p>
          <a:p>
            <a:r>
              <a:rPr lang="en-US" dirty="0"/>
              <a:t>We learn 4 new sounds a week and consolidate those sounds on the 5</a:t>
            </a:r>
            <a:r>
              <a:rPr lang="en-US" baseline="30000" dirty="0"/>
              <a:t>th</a:t>
            </a:r>
            <a:r>
              <a:rPr lang="en-US" dirty="0"/>
              <a:t> day.</a:t>
            </a:r>
          </a:p>
          <a:p>
            <a:r>
              <a:rPr lang="en-US" dirty="0"/>
              <a:t>Alongside learning the sounds, we read books appropriate to the sounds the children have learned.  </a:t>
            </a:r>
          </a:p>
          <a:p>
            <a:r>
              <a:rPr lang="en-US" dirty="0"/>
              <a:t>We have 3 reading sessions a week in school, with extra if required.</a:t>
            </a:r>
          </a:p>
          <a:p>
            <a:r>
              <a:rPr lang="en-US" dirty="0"/>
              <a:t>After the 3 sessions, on-line books will be available for your child to showcase their reading of the book at home.</a:t>
            </a:r>
            <a:endParaRPr lang="en-GB" dirty="0"/>
          </a:p>
        </p:txBody>
      </p:sp>
      <p:pic>
        <p:nvPicPr>
          <p:cNvPr id="1026" name="Picture 2" descr="Reception Homework | Birches First School">
            <a:extLst>
              <a:ext uri="{FF2B5EF4-FFF2-40B4-BE49-F238E27FC236}">
                <a16:creationId xmlns:a16="http://schemas.microsoft.com/office/drawing/2014/main" id="{7A9348F4-6DDF-4AB2-AC16-06558ED4CB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4444" y="337373"/>
            <a:ext cx="3356622" cy="211467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B02B3D69-AE4C-46A5-B3B7-203FDAD592CB}"/>
              </a:ext>
            </a:extLst>
          </p:cNvPr>
          <p:cNvSpPr>
            <a:spLocks noGrp="1"/>
          </p:cNvSpPr>
          <p:nvPr>
            <p:ph type="title"/>
          </p:nvPr>
        </p:nvSpPr>
        <p:spPr>
          <a:xfrm>
            <a:off x="799882" y="408493"/>
            <a:ext cx="8596668" cy="1320800"/>
          </a:xfrm>
        </p:spPr>
        <p:txBody>
          <a:bodyPr>
            <a:normAutofit/>
          </a:bodyPr>
          <a:lstStyle/>
          <a:p>
            <a:pPr algn="ctr"/>
            <a:r>
              <a:rPr lang="en-US" sz="5400" dirty="0"/>
              <a:t>READING -Phonics</a:t>
            </a:r>
            <a:endParaRPr lang="en-GB" sz="5400" dirty="0"/>
          </a:p>
        </p:txBody>
      </p:sp>
      <p:pic>
        <p:nvPicPr>
          <p:cNvPr id="1030" name="Picture 6" descr="Cupernham Infant School">
            <a:extLst>
              <a:ext uri="{FF2B5EF4-FFF2-40B4-BE49-F238E27FC236}">
                <a16:creationId xmlns:a16="http://schemas.microsoft.com/office/drawing/2014/main" id="{11713164-5E31-4B3C-A6AE-698074E6CB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237" y="139382"/>
            <a:ext cx="1792490" cy="1722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671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 - Pencil control!</a:t>
            </a:r>
            <a:endParaRPr lang="en-US" dirty="0"/>
          </a:p>
        </p:txBody>
      </p:sp>
      <p:sp>
        <p:nvSpPr>
          <p:cNvPr id="3" name="Content Placeholder 2"/>
          <p:cNvSpPr>
            <a:spLocks noGrp="1"/>
          </p:cNvSpPr>
          <p:nvPr>
            <p:ph sz="half" idx="1"/>
          </p:nvPr>
        </p:nvSpPr>
        <p:spPr>
          <a:xfrm>
            <a:off x="677334" y="1683069"/>
            <a:ext cx="4184035" cy="2014191"/>
          </a:xfrm>
        </p:spPr>
        <p:txBody>
          <a:bodyPr/>
          <a:lstStyle/>
          <a:p>
            <a:r>
              <a:rPr lang="en-GB" dirty="0"/>
              <a:t>Over the next week or so, we may send home some additional work to individuals who need to help with holding and using a pencil. Please do not worry about this – this is to help your child!</a:t>
            </a:r>
            <a:endParaRPr lang="en-US" dirty="0"/>
          </a:p>
        </p:txBody>
      </p:sp>
      <p:sp>
        <p:nvSpPr>
          <p:cNvPr id="4" name="Content Placeholder 3"/>
          <p:cNvSpPr>
            <a:spLocks noGrp="1"/>
          </p:cNvSpPr>
          <p:nvPr>
            <p:ph sz="half" idx="2"/>
          </p:nvPr>
        </p:nvSpPr>
        <p:spPr/>
        <p:txBody>
          <a:bodyPr/>
          <a:lstStyle/>
          <a:p>
            <a:endParaRPr lang="en-US" dirty="0"/>
          </a:p>
        </p:txBody>
      </p:sp>
      <p:pic>
        <p:nvPicPr>
          <p:cNvPr id="5" name="Picture 4"/>
          <p:cNvPicPr>
            <a:picLocks noChangeAspect="1"/>
          </p:cNvPicPr>
          <p:nvPr/>
        </p:nvPicPr>
        <p:blipFill>
          <a:blip r:embed="rId2"/>
          <a:stretch>
            <a:fillRect/>
          </a:stretch>
        </p:blipFill>
        <p:spPr>
          <a:xfrm>
            <a:off x="1743191" y="3927449"/>
            <a:ext cx="7255182" cy="2738476"/>
          </a:xfrm>
          <a:prstGeom prst="rect">
            <a:avLst/>
          </a:prstGeom>
        </p:spPr>
      </p:pic>
    </p:spTree>
    <p:extLst>
      <p:ext uri="{BB962C8B-B14F-4D97-AF65-F5344CB8AC3E}">
        <p14:creationId xmlns:p14="http://schemas.microsoft.com/office/powerpoint/2010/main" val="3620381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B96C0-9DD2-C485-B4F6-2B7F4D4D93E6}"/>
              </a:ext>
            </a:extLst>
          </p:cNvPr>
          <p:cNvSpPr>
            <a:spLocks noGrp="1"/>
          </p:cNvSpPr>
          <p:nvPr>
            <p:ph type="title"/>
          </p:nvPr>
        </p:nvSpPr>
        <p:spPr/>
        <p:txBody>
          <a:bodyPr/>
          <a:lstStyle/>
          <a:p>
            <a:r>
              <a:rPr lang="en-US" dirty="0"/>
              <a:t>Reading and Phonics Workshop</a:t>
            </a:r>
            <a:endParaRPr lang="en-GB" dirty="0"/>
          </a:p>
        </p:txBody>
      </p:sp>
      <p:sp>
        <p:nvSpPr>
          <p:cNvPr id="3" name="Content Placeholder 2">
            <a:extLst>
              <a:ext uri="{FF2B5EF4-FFF2-40B4-BE49-F238E27FC236}">
                <a16:creationId xmlns:a16="http://schemas.microsoft.com/office/drawing/2014/main" id="{70BE6471-B33F-C7C2-FE0F-77914B4F2121}"/>
              </a:ext>
            </a:extLst>
          </p:cNvPr>
          <p:cNvSpPr>
            <a:spLocks noGrp="1"/>
          </p:cNvSpPr>
          <p:nvPr>
            <p:ph sz="half" idx="1"/>
          </p:nvPr>
        </p:nvSpPr>
        <p:spPr>
          <a:xfrm>
            <a:off x="677335" y="1317308"/>
            <a:ext cx="4184034" cy="4301171"/>
          </a:xfrm>
        </p:spPr>
        <p:txBody>
          <a:bodyPr>
            <a:normAutofit lnSpcReduction="10000"/>
          </a:bodyPr>
          <a:lstStyle/>
          <a:p>
            <a:r>
              <a:rPr lang="en-US" dirty="0"/>
              <a:t>At this workshop, we will explain more fully how we teach the children to read.</a:t>
            </a:r>
          </a:p>
          <a:p>
            <a:r>
              <a:rPr lang="en-US" dirty="0"/>
              <a:t>This will be held in Oak Classroom on Wednesday 24</a:t>
            </a:r>
            <a:r>
              <a:rPr lang="en-US" baseline="30000" dirty="0"/>
              <a:t>th</a:t>
            </a:r>
            <a:r>
              <a:rPr lang="en-US" dirty="0"/>
              <a:t> September at 6.00 pm.  </a:t>
            </a:r>
          </a:p>
          <a:p>
            <a:r>
              <a:rPr lang="en-US" dirty="0"/>
              <a:t>You will be given more information about the Little Wandle Letters and Sounds scheme that we use and how we teach the lessons.</a:t>
            </a:r>
          </a:p>
          <a:p>
            <a:r>
              <a:rPr lang="en-US" dirty="0"/>
              <a:t>We hope that attending this session will mean that you will be more able to support your child in their reading journey.</a:t>
            </a:r>
          </a:p>
        </p:txBody>
      </p:sp>
      <p:sp>
        <p:nvSpPr>
          <p:cNvPr id="4" name="Content Placeholder 3">
            <a:extLst>
              <a:ext uri="{FF2B5EF4-FFF2-40B4-BE49-F238E27FC236}">
                <a16:creationId xmlns:a16="http://schemas.microsoft.com/office/drawing/2014/main" id="{0C79F748-E795-5469-22F9-D633151FD82E}"/>
              </a:ext>
            </a:extLst>
          </p:cNvPr>
          <p:cNvSpPr>
            <a:spLocks noGrp="1"/>
          </p:cNvSpPr>
          <p:nvPr>
            <p:ph sz="half" idx="2"/>
          </p:nvPr>
        </p:nvSpPr>
        <p:spPr>
          <a:xfrm>
            <a:off x="5089968" y="2150429"/>
            <a:ext cx="4184034" cy="3880773"/>
          </a:xfrm>
        </p:spPr>
        <p:txBody>
          <a:bodyPr>
            <a:normAutofit lnSpcReduction="10000"/>
          </a:bodyPr>
          <a:lstStyle/>
          <a:p>
            <a:r>
              <a:rPr lang="en-US" dirty="0">
                <a:solidFill>
                  <a:srgbClr val="FF0000"/>
                </a:solidFill>
              </a:rPr>
              <a:t>LIVE PHONICS LESSON</a:t>
            </a:r>
          </a:p>
          <a:p>
            <a:r>
              <a:rPr lang="en-US" dirty="0"/>
              <a:t>Following this workshop, you will be invited to join your child in the classroom and take part in their phonics lesson.  </a:t>
            </a:r>
          </a:p>
          <a:p>
            <a:r>
              <a:rPr lang="en-US" dirty="0"/>
              <a:t>This will take place on </a:t>
            </a:r>
            <a:r>
              <a:rPr lang="en-US" u="sng"/>
              <a:t>Wednesday 8</a:t>
            </a:r>
            <a:r>
              <a:rPr lang="en-US" u="sng" baseline="30000"/>
              <a:t>th</a:t>
            </a:r>
            <a:r>
              <a:rPr lang="en-US" u="sng"/>
              <a:t> </a:t>
            </a:r>
            <a:r>
              <a:rPr lang="en-US" u="sng" dirty="0"/>
              <a:t>October at 9.00 am </a:t>
            </a:r>
            <a:r>
              <a:rPr lang="en-US" dirty="0"/>
              <a:t>in Oak Class.</a:t>
            </a:r>
            <a:endParaRPr lang="en-GB" dirty="0"/>
          </a:p>
        </p:txBody>
      </p:sp>
      <p:pic>
        <p:nvPicPr>
          <p:cNvPr id="6" name="Picture 5">
            <a:extLst>
              <a:ext uri="{FF2B5EF4-FFF2-40B4-BE49-F238E27FC236}">
                <a16:creationId xmlns:a16="http://schemas.microsoft.com/office/drawing/2014/main" id="{CF0378AA-AB11-F728-57F9-B84E48EC22CC}"/>
              </a:ext>
            </a:extLst>
          </p:cNvPr>
          <p:cNvPicPr>
            <a:picLocks noChangeAspect="1"/>
          </p:cNvPicPr>
          <p:nvPr/>
        </p:nvPicPr>
        <p:blipFill>
          <a:blip r:embed="rId2"/>
          <a:stretch>
            <a:fillRect/>
          </a:stretch>
        </p:blipFill>
        <p:spPr>
          <a:xfrm>
            <a:off x="9077801" y="0"/>
            <a:ext cx="2436864" cy="3058160"/>
          </a:xfrm>
          <a:prstGeom prst="rect">
            <a:avLst/>
          </a:prstGeom>
        </p:spPr>
      </p:pic>
      <p:pic>
        <p:nvPicPr>
          <p:cNvPr id="7" name="Picture 6">
            <a:extLst>
              <a:ext uri="{FF2B5EF4-FFF2-40B4-BE49-F238E27FC236}">
                <a16:creationId xmlns:a16="http://schemas.microsoft.com/office/drawing/2014/main" id="{07A0B052-E338-4516-EA10-0D16AA7DF549}"/>
              </a:ext>
            </a:extLst>
          </p:cNvPr>
          <p:cNvPicPr>
            <a:picLocks noChangeAspect="1"/>
          </p:cNvPicPr>
          <p:nvPr/>
        </p:nvPicPr>
        <p:blipFill>
          <a:blip r:embed="rId3"/>
          <a:stretch>
            <a:fillRect/>
          </a:stretch>
        </p:blipFill>
        <p:spPr>
          <a:xfrm>
            <a:off x="4499303" y="5175588"/>
            <a:ext cx="1523379" cy="1523379"/>
          </a:xfrm>
          <a:prstGeom prst="rect">
            <a:avLst/>
          </a:prstGeom>
        </p:spPr>
      </p:pic>
    </p:spTree>
    <p:extLst>
      <p:ext uri="{BB962C8B-B14F-4D97-AF65-F5344CB8AC3E}">
        <p14:creationId xmlns:p14="http://schemas.microsoft.com/office/powerpoint/2010/main" val="1507529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F5BE3-C915-0C3A-E72D-8F0F553D2FDA}"/>
              </a:ext>
            </a:extLst>
          </p:cNvPr>
          <p:cNvSpPr>
            <a:spLocks noGrp="1"/>
          </p:cNvSpPr>
          <p:nvPr>
            <p:ph type="title"/>
          </p:nvPr>
        </p:nvSpPr>
        <p:spPr/>
        <p:txBody>
          <a:bodyPr/>
          <a:lstStyle/>
          <a:p>
            <a:r>
              <a:rPr lang="en-US" dirty="0" err="1"/>
              <a:t>Maths</a:t>
            </a:r>
            <a:endParaRPr lang="en-GB" dirty="0"/>
          </a:p>
        </p:txBody>
      </p:sp>
      <p:sp>
        <p:nvSpPr>
          <p:cNvPr id="3" name="Content Placeholder 2">
            <a:extLst>
              <a:ext uri="{FF2B5EF4-FFF2-40B4-BE49-F238E27FC236}">
                <a16:creationId xmlns:a16="http://schemas.microsoft.com/office/drawing/2014/main" id="{26E29F25-1586-D7AE-2760-6305C486910A}"/>
              </a:ext>
            </a:extLst>
          </p:cNvPr>
          <p:cNvSpPr>
            <a:spLocks noGrp="1"/>
          </p:cNvSpPr>
          <p:nvPr>
            <p:ph idx="1"/>
          </p:nvPr>
        </p:nvSpPr>
        <p:spPr>
          <a:xfrm>
            <a:off x="585894" y="1408749"/>
            <a:ext cx="8596668" cy="4839651"/>
          </a:xfrm>
        </p:spPr>
        <p:txBody>
          <a:bodyPr>
            <a:normAutofit fontScale="85000" lnSpcReduction="10000"/>
          </a:bodyPr>
          <a:lstStyle/>
          <a:p>
            <a:pPr marL="0" indent="0">
              <a:buNone/>
            </a:pPr>
            <a:r>
              <a:rPr lang="en-US" sz="2400" dirty="0"/>
              <a:t>We will have our </a:t>
            </a:r>
            <a:r>
              <a:rPr lang="en-US" sz="2400" dirty="0" err="1"/>
              <a:t>maths</a:t>
            </a:r>
            <a:r>
              <a:rPr lang="en-US" sz="2400" dirty="0"/>
              <a:t> lessons normally in the afternoons which will involve lots of counting, singing number songs, playing games, patterns, finding shapes and investigation into length, mass and capacity. </a:t>
            </a:r>
          </a:p>
          <a:p>
            <a:pPr marL="0" indent="0">
              <a:buNone/>
            </a:pPr>
            <a:endParaRPr lang="en-US" sz="2400" dirty="0"/>
          </a:p>
          <a:p>
            <a:pPr marL="0" indent="0" algn="ctr">
              <a:buNone/>
            </a:pPr>
            <a:r>
              <a:rPr lang="en-US" sz="2400" dirty="0"/>
              <a:t>At the beginning of each half term, you will be given a </a:t>
            </a:r>
          </a:p>
          <a:p>
            <a:pPr marL="0" indent="0" algn="ctr">
              <a:buNone/>
            </a:pPr>
            <a:endParaRPr lang="en-US" sz="2400" dirty="0"/>
          </a:p>
          <a:p>
            <a:pPr marL="0" indent="0" algn="ctr">
              <a:buNone/>
            </a:pPr>
            <a:r>
              <a:rPr lang="en-US" sz="5700" dirty="0">
                <a:solidFill>
                  <a:srgbClr val="FF0000"/>
                </a:solidFill>
              </a:rPr>
              <a:t>KIRF </a:t>
            </a:r>
          </a:p>
          <a:p>
            <a:pPr marL="0" indent="0" algn="ctr">
              <a:buNone/>
            </a:pPr>
            <a:r>
              <a:rPr lang="en-US" sz="4000" dirty="0"/>
              <a:t>Key Instant Recall Facts.</a:t>
            </a:r>
          </a:p>
          <a:p>
            <a:pPr marL="0" indent="0">
              <a:buNone/>
            </a:pPr>
            <a:endParaRPr lang="en-US" dirty="0"/>
          </a:p>
          <a:p>
            <a:pPr marL="0" indent="0">
              <a:buNone/>
            </a:pPr>
            <a:r>
              <a:rPr lang="en-US" sz="2400" dirty="0"/>
              <a:t>These are number facts that we would like children to know by the end of the half term.  We will be learning these facts in class but it would be great if they could be reinforced at home too.</a:t>
            </a:r>
            <a:endParaRPr lang="en-GB" sz="2400" dirty="0"/>
          </a:p>
        </p:txBody>
      </p:sp>
      <p:pic>
        <p:nvPicPr>
          <p:cNvPr id="4" name="Picture 3">
            <a:extLst>
              <a:ext uri="{FF2B5EF4-FFF2-40B4-BE49-F238E27FC236}">
                <a16:creationId xmlns:a16="http://schemas.microsoft.com/office/drawing/2014/main" id="{521F5993-88AC-F2D1-21D5-8E1F260E960A}"/>
              </a:ext>
            </a:extLst>
          </p:cNvPr>
          <p:cNvPicPr>
            <a:picLocks noChangeAspect="1"/>
          </p:cNvPicPr>
          <p:nvPr/>
        </p:nvPicPr>
        <p:blipFill>
          <a:blip r:embed="rId2"/>
          <a:stretch>
            <a:fillRect/>
          </a:stretch>
        </p:blipFill>
        <p:spPr>
          <a:xfrm>
            <a:off x="8258002" y="2501422"/>
            <a:ext cx="3730798" cy="2639539"/>
          </a:xfrm>
          <a:prstGeom prst="rect">
            <a:avLst/>
          </a:prstGeom>
        </p:spPr>
      </p:pic>
    </p:spTree>
    <p:extLst>
      <p:ext uri="{BB962C8B-B14F-4D97-AF65-F5344CB8AC3E}">
        <p14:creationId xmlns:p14="http://schemas.microsoft.com/office/powerpoint/2010/main" val="2221070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Image result for forest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833" y="596961"/>
            <a:ext cx="2818297" cy="138566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567387" y="1904986"/>
            <a:ext cx="8641841" cy="5878532"/>
          </a:xfrm>
          <a:prstGeom prst="rect">
            <a:avLst/>
          </a:prstGeom>
          <a:noFill/>
        </p:spPr>
        <p:txBody>
          <a:bodyPr wrap="square" rtlCol="0">
            <a:spAutoFit/>
          </a:bodyPr>
          <a:lstStyle/>
          <a:p>
            <a:pPr marL="285750" indent="-285750">
              <a:buFontTx/>
              <a:buChar char="-"/>
            </a:pPr>
            <a:r>
              <a:rPr lang="en-GB" sz="2400" dirty="0">
                <a:solidFill>
                  <a:schemeClr val="accent1"/>
                </a:solidFill>
              </a:rPr>
              <a:t>Mrs Dunlop will lead Forest school on a Tuesday afternoon.</a:t>
            </a:r>
          </a:p>
          <a:p>
            <a:pPr marL="285750" indent="-285750">
              <a:buFontTx/>
              <a:buChar char="-"/>
            </a:pPr>
            <a:r>
              <a:rPr lang="en-US" sz="2400" dirty="0">
                <a:solidFill>
                  <a:schemeClr val="accent1"/>
                </a:solidFill>
              </a:rPr>
              <a:t>C</a:t>
            </a:r>
            <a:r>
              <a:rPr lang="en-GB" sz="2400" dirty="0" err="1">
                <a:solidFill>
                  <a:schemeClr val="accent1"/>
                </a:solidFill>
              </a:rPr>
              <a:t>hildren</a:t>
            </a:r>
            <a:r>
              <a:rPr lang="en-GB" sz="2400" dirty="0">
                <a:solidFill>
                  <a:schemeClr val="accent1"/>
                </a:solidFill>
              </a:rPr>
              <a:t> should come to school wearing joggers, long-sleeved t-shirt and jumper. They should also wear trainers.</a:t>
            </a:r>
          </a:p>
          <a:p>
            <a:pPr marL="285750" indent="-285750">
              <a:buFontTx/>
              <a:buChar char="-"/>
            </a:pPr>
            <a:r>
              <a:rPr lang="en-GB" sz="2400" b="1" dirty="0"/>
              <a:t>NAME EVERYTHING!</a:t>
            </a:r>
          </a:p>
          <a:p>
            <a:pPr marL="285750" indent="-285750">
              <a:buFontTx/>
              <a:buChar char="-"/>
            </a:pPr>
            <a:r>
              <a:rPr lang="en-GB" sz="2400" dirty="0">
                <a:solidFill>
                  <a:schemeClr val="accent1"/>
                </a:solidFill>
              </a:rPr>
              <a:t>Children will need in their </a:t>
            </a:r>
            <a:r>
              <a:rPr lang="en-GB" sz="2400" dirty="0"/>
              <a:t>Forest School bag (named)</a:t>
            </a:r>
          </a:p>
          <a:p>
            <a:pPr marL="800100" lvl="1" indent="-342900">
              <a:buFont typeface="Wingdings" panose="05000000000000000000" pitchFamily="2" charset="2"/>
              <a:buChar char="v"/>
            </a:pPr>
            <a:r>
              <a:rPr lang="en-US" sz="2400" dirty="0">
                <a:solidFill>
                  <a:schemeClr val="accent1"/>
                </a:solidFill>
              </a:rPr>
              <a:t>W</a:t>
            </a:r>
            <a:r>
              <a:rPr lang="en-GB" sz="2400" dirty="0" err="1">
                <a:solidFill>
                  <a:schemeClr val="accent1"/>
                </a:solidFill>
              </a:rPr>
              <a:t>aterproofs</a:t>
            </a:r>
            <a:r>
              <a:rPr lang="en-GB" sz="2400" dirty="0">
                <a:solidFill>
                  <a:schemeClr val="accent1"/>
                </a:solidFill>
              </a:rPr>
              <a:t>, tops/bottoms/all-in-ones. –they must fit!</a:t>
            </a:r>
          </a:p>
          <a:p>
            <a:pPr marL="800100" lvl="1" indent="-342900">
              <a:buFont typeface="Wingdings" panose="05000000000000000000" pitchFamily="2" charset="2"/>
              <a:buChar char="v"/>
            </a:pPr>
            <a:r>
              <a:rPr lang="en-US" sz="2400" dirty="0">
                <a:solidFill>
                  <a:schemeClr val="accent1"/>
                </a:solidFill>
              </a:rPr>
              <a:t>W</a:t>
            </a:r>
            <a:r>
              <a:rPr lang="en-GB" sz="2400" dirty="0" err="1">
                <a:solidFill>
                  <a:schemeClr val="accent1"/>
                </a:solidFill>
              </a:rPr>
              <a:t>ellies</a:t>
            </a:r>
            <a:endParaRPr lang="en-GB" sz="2400" dirty="0">
              <a:solidFill>
                <a:schemeClr val="accent1"/>
              </a:solidFill>
            </a:endParaRPr>
          </a:p>
          <a:p>
            <a:pPr marL="800100" lvl="1" indent="-342900">
              <a:buFont typeface="Wingdings" panose="05000000000000000000" pitchFamily="2" charset="2"/>
              <a:buChar char="v"/>
            </a:pPr>
            <a:r>
              <a:rPr lang="en-US" sz="2400" dirty="0">
                <a:solidFill>
                  <a:schemeClr val="accent1"/>
                </a:solidFill>
              </a:rPr>
              <a:t>G</a:t>
            </a:r>
            <a:r>
              <a:rPr lang="en-GB" sz="2400" dirty="0" err="1">
                <a:solidFill>
                  <a:schemeClr val="accent1"/>
                </a:solidFill>
              </a:rPr>
              <a:t>ardening</a:t>
            </a:r>
            <a:r>
              <a:rPr lang="en-GB" sz="2400" dirty="0">
                <a:solidFill>
                  <a:schemeClr val="accent1"/>
                </a:solidFill>
              </a:rPr>
              <a:t> gloves (rubberized inside)</a:t>
            </a:r>
          </a:p>
          <a:p>
            <a:pPr marL="800100" lvl="1" indent="-342900">
              <a:buFont typeface="Wingdings" panose="05000000000000000000" pitchFamily="2" charset="2"/>
              <a:buChar char="v"/>
            </a:pPr>
            <a:r>
              <a:rPr lang="en-US" sz="2400" dirty="0">
                <a:solidFill>
                  <a:schemeClr val="accent1"/>
                </a:solidFill>
              </a:rPr>
              <a:t>S</a:t>
            </a:r>
            <a:r>
              <a:rPr lang="en-GB" sz="2400" dirty="0">
                <a:solidFill>
                  <a:schemeClr val="accent1"/>
                </a:solidFill>
              </a:rPr>
              <a:t>pare socks</a:t>
            </a:r>
          </a:p>
          <a:p>
            <a:pPr marL="800100" lvl="1" indent="-342900">
              <a:buFont typeface="Wingdings" panose="05000000000000000000" pitchFamily="2" charset="2"/>
              <a:buChar char="v"/>
            </a:pPr>
            <a:r>
              <a:rPr lang="en-US" sz="2400" dirty="0">
                <a:solidFill>
                  <a:schemeClr val="accent1"/>
                </a:solidFill>
              </a:rPr>
              <a:t>N</a:t>
            </a:r>
            <a:r>
              <a:rPr lang="en-GB" sz="2400" dirty="0">
                <a:solidFill>
                  <a:schemeClr val="accent1"/>
                </a:solidFill>
              </a:rPr>
              <a:t>O scarves</a:t>
            </a:r>
          </a:p>
          <a:p>
            <a:pPr marL="800100" lvl="1" indent="-342900">
              <a:buFont typeface="Wingdings" panose="05000000000000000000" pitchFamily="2" charset="2"/>
              <a:buChar char="v"/>
            </a:pPr>
            <a:r>
              <a:rPr lang="en-US" sz="2400" dirty="0">
                <a:solidFill>
                  <a:schemeClr val="accent1"/>
                </a:solidFill>
              </a:rPr>
              <a:t>L</a:t>
            </a:r>
            <a:r>
              <a:rPr lang="en-GB" sz="2400" dirty="0" err="1">
                <a:solidFill>
                  <a:schemeClr val="accent1"/>
                </a:solidFill>
              </a:rPr>
              <a:t>ayers</a:t>
            </a:r>
            <a:r>
              <a:rPr lang="en-GB" sz="2400" dirty="0">
                <a:solidFill>
                  <a:schemeClr val="accent1"/>
                </a:solidFill>
              </a:rPr>
              <a:t> for the winter</a:t>
            </a:r>
          </a:p>
          <a:p>
            <a:pPr marL="800100" lvl="1" indent="-342900">
              <a:buFont typeface="Wingdings" panose="05000000000000000000" pitchFamily="2" charset="2"/>
              <a:buChar char="v"/>
            </a:pPr>
            <a:r>
              <a:rPr lang="en-US" sz="2400" dirty="0">
                <a:solidFill>
                  <a:schemeClr val="accent1"/>
                </a:solidFill>
              </a:rPr>
              <a:t>H</a:t>
            </a:r>
            <a:r>
              <a:rPr lang="en-GB" sz="2400" dirty="0">
                <a:solidFill>
                  <a:schemeClr val="accent1"/>
                </a:solidFill>
              </a:rPr>
              <a:t>at (woolly in winter/cap in summer)</a:t>
            </a:r>
          </a:p>
          <a:p>
            <a:pPr marL="800100" lvl="1" indent="-342900">
              <a:buFont typeface="Wingdings" panose="05000000000000000000" pitchFamily="2" charset="2"/>
              <a:buChar char="v"/>
            </a:pPr>
            <a:r>
              <a:rPr lang="en-US" sz="2400" dirty="0">
                <a:solidFill>
                  <a:schemeClr val="accent1"/>
                </a:solidFill>
              </a:rPr>
              <a:t>L</a:t>
            </a:r>
            <a:r>
              <a:rPr lang="en-GB" sz="2400" dirty="0">
                <a:solidFill>
                  <a:schemeClr val="accent1"/>
                </a:solidFill>
              </a:rPr>
              <a:t>aces are fine IF your child can do them up!</a:t>
            </a:r>
          </a:p>
          <a:p>
            <a:pPr marL="800100" lvl="1" indent="-342900">
              <a:buFont typeface="Wingdings" panose="05000000000000000000" pitchFamily="2" charset="2"/>
              <a:buChar char="v"/>
            </a:pPr>
            <a:endParaRPr lang="en-GB" sz="2400" dirty="0">
              <a:solidFill>
                <a:schemeClr val="accent1"/>
              </a:solidFill>
            </a:endParaRPr>
          </a:p>
          <a:p>
            <a:pPr marL="285750" indent="-285750">
              <a:buFontTx/>
              <a:buChar char="-"/>
            </a:pPr>
            <a:endParaRPr lang="en-GB" sz="2400" dirty="0">
              <a:solidFill>
                <a:schemeClr val="accent1"/>
              </a:solidFill>
            </a:endParaRPr>
          </a:p>
          <a:p>
            <a:pPr marL="285750" indent="-285750">
              <a:buFontTx/>
              <a:buChar char="-"/>
            </a:pPr>
            <a:endParaRPr lang="en-GB" sz="1600" dirty="0">
              <a:solidFill>
                <a:schemeClr val="accent1"/>
              </a:solidFill>
            </a:endParaRPr>
          </a:p>
        </p:txBody>
      </p:sp>
    </p:spTree>
    <p:extLst>
      <p:ext uri="{BB962C8B-B14F-4D97-AF65-F5344CB8AC3E}">
        <p14:creationId xmlns:p14="http://schemas.microsoft.com/office/powerpoint/2010/main" val="1413514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00655" y="745429"/>
            <a:ext cx="2544800" cy="923330"/>
          </a:xfrm>
          <a:prstGeom prst="rect">
            <a:avLst/>
          </a:prstGeom>
          <a:solidFill>
            <a:schemeClr val="accent1">
              <a:lumMod val="40000"/>
              <a:lumOff val="60000"/>
            </a:schemeClr>
          </a:solidFill>
          <a:ln>
            <a:solidFill>
              <a:schemeClr val="accent1">
                <a:lumMod val="75000"/>
              </a:schemeClr>
            </a:solidFill>
          </a:ln>
        </p:spPr>
        <p:txBody>
          <a:bodyPr wrap="none" lIns="91440" tIns="45720" rIns="91440" bIns="45720">
            <a:spAutoFit/>
          </a:bodyPr>
          <a:lstStyle/>
          <a:p>
            <a:pPr algn="ctr"/>
            <a:r>
              <a:rPr lang="en-US" sz="5400" b="1" cap="none" spc="0" dirty="0">
                <a:ln w="6600">
                  <a:solidFill>
                    <a:schemeClr val="accent2"/>
                  </a:solidFill>
                  <a:prstDash val="solid"/>
                </a:ln>
                <a:solidFill>
                  <a:srgbClr val="FFFFFF"/>
                </a:solidFill>
                <a:effectLst>
                  <a:outerShdw dist="38100" dir="2700000" algn="tl" rotWithShape="0">
                    <a:schemeClr val="accent2"/>
                  </a:outerShdw>
                </a:effectLst>
              </a:rPr>
              <a:t>P.E Day</a:t>
            </a:r>
          </a:p>
        </p:txBody>
      </p:sp>
      <p:pic>
        <p:nvPicPr>
          <p:cNvPr id="5" name="Picture 4"/>
          <p:cNvPicPr>
            <a:picLocks noChangeAspect="1"/>
          </p:cNvPicPr>
          <p:nvPr/>
        </p:nvPicPr>
        <p:blipFill>
          <a:blip r:embed="rId2"/>
          <a:stretch>
            <a:fillRect/>
          </a:stretch>
        </p:blipFill>
        <p:spPr>
          <a:xfrm>
            <a:off x="937304" y="616534"/>
            <a:ext cx="1571625" cy="1543050"/>
          </a:xfrm>
          <a:prstGeom prst="rect">
            <a:avLst/>
          </a:prstGeom>
        </p:spPr>
      </p:pic>
      <p:pic>
        <p:nvPicPr>
          <p:cNvPr id="6" name="Picture 5"/>
          <p:cNvPicPr>
            <a:picLocks noChangeAspect="1"/>
          </p:cNvPicPr>
          <p:nvPr/>
        </p:nvPicPr>
        <p:blipFill>
          <a:blip r:embed="rId3"/>
          <a:stretch>
            <a:fillRect/>
          </a:stretch>
        </p:blipFill>
        <p:spPr>
          <a:xfrm>
            <a:off x="7837181" y="292181"/>
            <a:ext cx="1513434" cy="2026920"/>
          </a:xfrm>
          <a:prstGeom prst="rect">
            <a:avLst/>
          </a:prstGeom>
        </p:spPr>
      </p:pic>
      <p:sp>
        <p:nvSpPr>
          <p:cNvPr id="7" name="Rectangle 6"/>
          <p:cNvSpPr/>
          <p:nvPr/>
        </p:nvSpPr>
        <p:spPr>
          <a:xfrm>
            <a:off x="262157" y="2461408"/>
            <a:ext cx="10864405" cy="4154984"/>
          </a:xfrm>
          <a:prstGeom prst="rect">
            <a:avLst/>
          </a:prstGeom>
          <a:noFill/>
        </p:spPr>
        <p:txBody>
          <a:bodyPr wrap="square" lIns="91440" tIns="45720" rIns="91440" bIns="45720">
            <a:spAutoFit/>
          </a:bodyPr>
          <a:lstStyle/>
          <a:p>
            <a:pPr algn="ctr"/>
            <a:r>
              <a:rPr lang="en-US" sz="4400" b="0" cap="none" spc="0" dirty="0">
                <a:ln w="0"/>
                <a:solidFill>
                  <a:schemeClr val="accent1"/>
                </a:solidFill>
                <a:effectLst>
                  <a:outerShdw blurRad="38100" dist="25400" dir="5400000" algn="ctr" rotWithShape="0">
                    <a:srgbClr val="6E747A">
                      <a:alpha val="43000"/>
                    </a:srgbClr>
                  </a:outerShdw>
                </a:effectLst>
              </a:rPr>
              <a:t>Our P.E days are Tuesday and Friday.</a:t>
            </a:r>
          </a:p>
          <a:p>
            <a:pPr algn="ctr"/>
            <a:r>
              <a:rPr lang="en-US" sz="4400" dirty="0">
                <a:ln w="0"/>
                <a:solidFill>
                  <a:schemeClr val="accent1"/>
                </a:solidFill>
                <a:effectLst>
                  <a:outerShdw blurRad="38100" dist="25400" dir="5400000" algn="ctr" rotWithShape="0">
                    <a:srgbClr val="6E747A">
                      <a:alpha val="43000"/>
                    </a:srgbClr>
                  </a:outerShdw>
                </a:effectLst>
              </a:rPr>
              <a:t>Kits stay in school!</a:t>
            </a:r>
          </a:p>
          <a:p>
            <a:pPr algn="ctr"/>
            <a:r>
              <a:rPr lang="en-US" sz="4400" b="0" cap="none" spc="0" dirty="0">
                <a:ln w="0"/>
                <a:solidFill>
                  <a:schemeClr val="accent1"/>
                </a:solidFill>
                <a:effectLst>
                  <a:outerShdw blurRad="38100" dist="25400" dir="5400000" algn="ctr" rotWithShape="0">
                    <a:srgbClr val="6E747A">
                      <a:alpha val="43000"/>
                    </a:srgbClr>
                  </a:outerShdw>
                </a:effectLst>
              </a:rPr>
              <a:t>Please a</a:t>
            </a:r>
            <a:r>
              <a:rPr lang="en-US" sz="4400" dirty="0">
                <a:ln w="0"/>
                <a:solidFill>
                  <a:schemeClr val="accent1"/>
                </a:solidFill>
                <a:effectLst>
                  <a:outerShdw blurRad="38100" dist="25400" dir="5400000" algn="ctr" rotWithShape="0">
                    <a:srgbClr val="6E747A">
                      <a:alpha val="43000"/>
                    </a:srgbClr>
                  </a:outerShdw>
                </a:effectLst>
              </a:rPr>
              <a:t>void blouses and shirts on these days to help your child! </a:t>
            </a:r>
          </a:p>
          <a:p>
            <a:pPr algn="ctr"/>
            <a:r>
              <a:rPr lang="en-US" sz="4400" b="0" cap="none" spc="0" dirty="0">
                <a:ln w="0"/>
                <a:solidFill>
                  <a:schemeClr val="accent1"/>
                </a:solidFill>
                <a:effectLst>
                  <a:outerShdw blurRad="38100" dist="25400" dir="5400000" algn="ctr" rotWithShape="0">
                    <a:srgbClr val="6E747A">
                      <a:alpha val="43000"/>
                    </a:srgbClr>
                  </a:outerShdw>
                </a:effectLst>
              </a:rPr>
              <a:t>Tights are troublesome too!</a:t>
            </a:r>
          </a:p>
          <a:p>
            <a:pPr algn="ctr"/>
            <a:r>
              <a:rPr lang="en-US" sz="4400" b="0" cap="none" spc="0" dirty="0">
                <a:ln w="0"/>
                <a:effectLst>
                  <a:outerShdw blurRad="38100" dist="25400" dir="5400000" algn="ctr" rotWithShape="0">
                    <a:srgbClr val="6E747A">
                      <a:alpha val="43000"/>
                    </a:srgbClr>
                  </a:outerShdw>
                </a:effectLst>
              </a:rPr>
              <a:t>No </a:t>
            </a:r>
            <a:r>
              <a:rPr lang="en-US" sz="4400" b="0" cap="none" spc="0" dirty="0" err="1">
                <a:ln w="0"/>
                <a:effectLst>
                  <a:outerShdw blurRad="38100" dist="25400" dir="5400000" algn="ctr" rotWithShape="0">
                    <a:srgbClr val="6E747A">
                      <a:alpha val="43000"/>
                    </a:srgbClr>
                  </a:outerShdw>
                </a:effectLst>
              </a:rPr>
              <a:t>jewellery</a:t>
            </a:r>
            <a:r>
              <a:rPr lang="en-US" sz="4400" b="0" cap="none" spc="0" dirty="0">
                <a:ln w="0"/>
                <a:effectLst>
                  <a:outerShdw blurRad="38100" dist="25400" dir="5400000" algn="ctr" rotWithShape="0">
                    <a:srgbClr val="6E747A">
                      <a:alpha val="43000"/>
                    </a:srgbClr>
                  </a:outerShdw>
                </a:effectLst>
              </a:rPr>
              <a:t> should be worn at all times</a:t>
            </a:r>
            <a:r>
              <a:rPr lang="en-US" sz="4400" b="0" cap="none" spc="0" dirty="0">
                <a:ln w="0"/>
                <a:solidFill>
                  <a:schemeClr val="accent1"/>
                </a:solidFill>
                <a:effectLst>
                  <a:outerShdw blurRad="38100" dist="25400" dir="5400000" algn="ctr" rotWithShape="0">
                    <a:srgbClr val="6E747A">
                      <a:alpha val="43000"/>
                    </a:srgbClr>
                  </a:outerShdw>
                </a:effectLst>
              </a:rPr>
              <a:t>..</a:t>
            </a:r>
          </a:p>
        </p:txBody>
      </p:sp>
    </p:spTree>
    <p:extLst>
      <p:ext uri="{BB962C8B-B14F-4D97-AF65-F5344CB8AC3E}">
        <p14:creationId xmlns:p14="http://schemas.microsoft.com/office/powerpoint/2010/main" val="540141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green book b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099" y="-518111"/>
            <a:ext cx="9006502" cy="721754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877965" y="1095806"/>
            <a:ext cx="3137397" cy="923330"/>
          </a:xfrm>
          <a:prstGeom prst="rect">
            <a:avLst/>
          </a:prstGeom>
          <a:noFill/>
        </p:spPr>
        <p:txBody>
          <a:bodyPr wrap="none" lIns="91440" tIns="45720" rIns="91440" bIns="45720">
            <a:spAutoFit/>
          </a:bodyPr>
          <a:lstStyle/>
          <a:p>
            <a:pPr algn="ctr"/>
            <a:r>
              <a:rPr lang="en-US" sz="5400" b="1" cap="none" spc="50" dirty="0">
                <a:ln w="9525" cmpd="sng">
                  <a:solidFill>
                    <a:schemeClr val="accent1"/>
                  </a:solidFill>
                  <a:prstDash val="solid"/>
                </a:ln>
                <a:solidFill>
                  <a:srgbClr val="70AD47">
                    <a:tint val="1000"/>
                  </a:srgbClr>
                </a:solidFill>
                <a:effectLst>
                  <a:glow rad="38100">
                    <a:schemeClr val="accent1">
                      <a:alpha val="40000"/>
                    </a:schemeClr>
                  </a:glow>
                </a:effectLst>
              </a:rPr>
              <a:t>Book bag</a:t>
            </a:r>
          </a:p>
        </p:txBody>
      </p:sp>
      <p:sp>
        <p:nvSpPr>
          <p:cNvPr id="6" name="Rectangle 5"/>
          <p:cNvSpPr/>
          <p:nvPr/>
        </p:nvSpPr>
        <p:spPr>
          <a:xfrm>
            <a:off x="1354543" y="4861214"/>
            <a:ext cx="184731" cy="369332"/>
          </a:xfrm>
          <a:prstGeom prst="rect">
            <a:avLst/>
          </a:prstGeom>
        </p:spPr>
        <p:txBody>
          <a:bodyPr wrap="none">
            <a:spAutoFit/>
          </a:bodyPr>
          <a:lstStyle/>
          <a:p>
            <a:endParaRPr lang="en-GB" dirty="0"/>
          </a:p>
        </p:txBody>
      </p:sp>
      <p:sp>
        <p:nvSpPr>
          <p:cNvPr id="7" name="Rectangle 6"/>
          <p:cNvSpPr/>
          <p:nvPr/>
        </p:nvSpPr>
        <p:spPr>
          <a:xfrm>
            <a:off x="1354543" y="1923884"/>
            <a:ext cx="7798884" cy="4247317"/>
          </a:xfrm>
          <a:prstGeom prst="rect">
            <a:avLst/>
          </a:prstGeom>
        </p:spPr>
        <p:txBody>
          <a:bodyPr wrap="square">
            <a:spAutoFit/>
          </a:bodyPr>
          <a:lstStyle/>
          <a:p>
            <a:r>
              <a:rPr lang="en-US" sz="5400" b="1" dirty="0">
                <a:ln w="22225">
                  <a:solidFill>
                    <a:srgbClr val="54A021"/>
                  </a:solidFill>
                  <a:prstDash val="solid"/>
                </a:ln>
                <a:solidFill>
                  <a:srgbClr val="54A021">
                    <a:lumMod val="40000"/>
                    <a:lumOff val="60000"/>
                  </a:srgbClr>
                </a:solidFill>
              </a:rPr>
              <a:t>NEEDED EVERYDAY</a:t>
            </a:r>
          </a:p>
          <a:p>
            <a:pPr marL="685800" indent="-685800">
              <a:buFont typeface="Arial" panose="020B0604020202020204" pitchFamily="34" charset="0"/>
              <a:buChar char="•"/>
            </a:pPr>
            <a:r>
              <a:rPr lang="en-GB" sz="3600" b="1" dirty="0">
                <a:ln w="22225">
                  <a:solidFill>
                    <a:srgbClr val="54A021"/>
                  </a:solidFill>
                  <a:prstDash val="solid"/>
                </a:ln>
                <a:solidFill>
                  <a:srgbClr val="54A021">
                    <a:lumMod val="40000"/>
                    <a:lumOff val="60000"/>
                  </a:srgbClr>
                </a:solidFill>
              </a:rPr>
              <a:t>Check it for invites</a:t>
            </a:r>
          </a:p>
          <a:p>
            <a:pPr marL="685800" indent="-685800">
              <a:buFont typeface="Arial" panose="020B0604020202020204" pitchFamily="34" charset="0"/>
              <a:buChar char="•"/>
            </a:pPr>
            <a:r>
              <a:rPr lang="en-GB" sz="3600" b="1" dirty="0">
                <a:ln w="22225">
                  <a:solidFill>
                    <a:srgbClr val="54A021"/>
                  </a:solidFill>
                  <a:prstDash val="solid"/>
                </a:ln>
                <a:solidFill>
                  <a:srgbClr val="54A021">
                    <a:lumMod val="40000"/>
                    <a:lumOff val="60000"/>
                  </a:srgbClr>
                </a:solidFill>
              </a:rPr>
              <a:t>Handouts</a:t>
            </a:r>
          </a:p>
          <a:p>
            <a:pPr marL="685800" indent="-685800">
              <a:buFont typeface="Arial" panose="020B0604020202020204" pitchFamily="34" charset="0"/>
              <a:buChar char="•"/>
            </a:pPr>
            <a:r>
              <a:rPr lang="en-GB" sz="3600" b="1" dirty="0">
                <a:ln w="22225">
                  <a:solidFill>
                    <a:srgbClr val="54A021"/>
                  </a:solidFill>
                  <a:prstDash val="solid"/>
                </a:ln>
                <a:solidFill>
                  <a:srgbClr val="54A021">
                    <a:lumMod val="40000"/>
                    <a:lumOff val="60000"/>
                  </a:srgbClr>
                </a:solidFill>
              </a:rPr>
              <a:t>Pictures your child has done.</a:t>
            </a:r>
          </a:p>
          <a:p>
            <a:pPr marL="685800" indent="-685800">
              <a:buFont typeface="Arial" panose="020B0604020202020204" pitchFamily="34" charset="0"/>
              <a:buChar char="•"/>
            </a:pPr>
            <a:r>
              <a:rPr lang="en-US" sz="3600" b="1" dirty="0">
                <a:ln w="22225">
                  <a:solidFill>
                    <a:srgbClr val="54A021"/>
                  </a:solidFill>
                  <a:prstDash val="solid"/>
                </a:ln>
                <a:solidFill>
                  <a:srgbClr val="54A021">
                    <a:lumMod val="40000"/>
                    <a:lumOff val="60000"/>
                  </a:srgbClr>
                </a:solidFill>
              </a:rPr>
              <a:t>Library books</a:t>
            </a:r>
            <a:endParaRPr lang="en-GB" sz="3600" b="1" dirty="0">
              <a:ln w="22225">
                <a:solidFill>
                  <a:srgbClr val="54A021"/>
                </a:solidFill>
                <a:prstDash val="solid"/>
              </a:ln>
              <a:solidFill>
                <a:srgbClr val="54A021">
                  <a:lumMod val="40000"/>
                  <a:lumOff val="60000"/>
                </a:srgbClr>
              </a:solidFill>
            </a:endParaRPr>
          </a:p>
          <a:p>
            <a:r>
              <a:rPr lang="en-GB" sz="5400" b="1" dirty="0">
                <a:ln w="22225">
                  <a:solidFill>
                    <a:srgbClr val="54A021"/>
                  </a:solidFill>
                  <a:prstDash val="solid"/>
                </a:ln>
                <a:solidFill>
                  <a:srgbClr val="54A021">
                    <a:lumMod val="40000"/>
                    <a:lumOff val="60000"/>
                  </a:srgbClr>
                </a:solidFill>
              </a:rPr>
              <a:t> </a:t>
            </a:r>
          </a:p>
          <a:p>
            <a:pPr marL="285750" indent="-285750">
              <a:buFont typeface="Arial" panose="020B0604020202020204" pitchFamily="34" charset="0"/>
              <a:buChar char="•"/>
            </a:pPr>
            <a:endParaRPr lang="en-GB" dirty="0"/>
          </a:p>
        </p:txBody>
      </p:sp>
      <p:sp>
        <p:nvSpPr>
          <p:cNvPr id="9" name="7-Point Star 8"/>
          <p:cNvSpPr/>
          <p:nvPr/>
        </p:nvSpPr>
        <p:spPr>
          <a:xfrm>
            <a:off x="9297825" y="2077044"/>
            <a:ext cx="2435551" cy="2414839"/>
          </a:xfrm>
          <a:prstGeom prst="star7">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9655429" y="2923374"/>
            <a:ext cx="1720343" cy="923330"/>
          </a:xfrm>
          <a:prstGeom prst="rect">
            <a:avLst/>
          </a:prstGeom>
          <a:noFill/>
        </p:spPr>
        <p:txBody>
          <a:bodyPr wrap="none" lIns="91440" tIns="45720" rIns="91440" bIns="45720">
            <a:spAutoFit/>
          </a:bodyPr>
          <a:lstStyle/>
          <a:p>
            <a:pPr algn="ctr"/>
            <a:r>
              <a:rPr lang="en-GB" b="1" spc="50" dirty="0">
                <a:ln w="9525" cmpd="sng">
                  <a:solidFill>
                    <a:schemeClr val="accent1"/>
                  </a:solidFill>
                  <a:prstDash val="solid"/>
                </a:ln>
                <a:solidFill>
                  <a:srgbClr val="70AD47">
                    <a:tint val="1000"/>
                  </a:srgbClr>
                </a:solidFill>
                <a:effectLst>
                  <a:glow rad="38100">
                    <a:schemeClr val="accent1">
                      <a:alpha val="40000"/>
                    </a:schemeClr>
                  </a:glow>
                </a:effectLst>
              </a:rPr>
              <a:t>Please do not</a:t>
            </a:r>
          </a:p>
          <a:p>
            <a:pPr algn="ctr"/>
            <a:r>
              <a:rPr lang="en-GB" b="1" spc="50" dirty="0">
                <a:ln w="9525" cmpd="sng">
                  <a:solidFill>
                    <a:schemeClr val="accent1"/>
                  </a:solidFill>
                  <a:prstDash val="solid"/>
                </a:ln>
                <a:solidFill>
                  <a:srgbClr val="70AD47">
                    <a:tint val="1000"/>
                  </a:srgbClr>
                </a:solidFill>
                <a:effectLst>
                  <a:glow rad="38100">
                    <a:schemeClr val="accent1">
                      <a:alpha val="40000"/>
                    </a:schemeClr>
                  </a:glow>
                </a:effectLst>
              </a:rPr>
              <a:t>send in </a:t>
            </a:r>
          </a:p>
          <a:p>
            <a:pPr algn="ctr"/>
            <a:r>
              <a:rPr lang="en-GB" b="1" spc="50">
                <a:ln w="9525" cmpd="sng">
                  <a:solidFill>
                    <a:schemeClr val="accent1"/>
                  </a:solidFill>
                  <a:prstDash val="solid"/>
                </a:ln>
                <a:solidFill>
                  <a:srgbClr val="70AD47">
                    <a:tint val="1000"/>
                  </a:srgbClr>
                </a:solidFill>
                <a:effectLst>
                  <a:glow rad="38100">
                    <a:schemeClr val="accent1">
                      <a:alpha val="40000"/>
                    </a:schemeClr>
                  </a:glow>
                </a:effectLst>
              </a:rPr>
              <a:t>Rucksacks. </a:t>
            </a:r>
            <a:endParaRPr lang="en-US" b="1"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Tree>
    <p:extLst>
      <p:ext uri="{BB962C8B-B14F-4D97-AF65-F5344CB8AC3E}">
        <p14:creationId xmlns:p14="http://schemas.microsoft.com/office/powerpoint/2010/main" val="32677702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Rucksacks and spare clothing. </a:t>
            </a:r>
            <a:endParaRPr lang="en-US" dirty="0"/>
          </a:p>
        </p:txBody>
      </p:sp>
      <p:sp>
        <p:nvSpPr>
          <p:cNvPr id="3" name="Content Placeholder 2"/>
          <p:cNvSpPr>
            <a:spLocks noGrp="1"/>
          </p:cNvSpPr>
          <p:nvPr>
            <p:ph sz="half" idx="1"/>
          </p:nvPr>
        </p:nvSpPr>
        <p:spPr/>
        <p:txBody>
          <a:bodyPr>
            <a:normAutofit fontScale="92500" lnSpcReduction="20000"/>
          </a:bodyPr>
          <a:lstStyle/>
          <a:p>
            <a:r>
              <a:rPr lang="en-GB" sz="3200" dirty="0"/>
              <a:t>Please do not send rucksacks – we do not have the space!</a:t>
            </a:r>
          </a:p>
          <a:p>
            <a:r>
              <a:rPr lang="en-US" sz="3200" dirty="0"/>
              <a:t>Lunchboxes should not be in rucksacks. Lunchboxes should be clearly named.</a:t>
            </a:r>
            <a:endParaRPr lang="en-GB" sz="3200" dirty="0"/>
          </a:p>
          <a:p>
            <a:endParaRPr lang="en-GB" sz="3200" dirty="0"/>
          </a:p>
          <a:p>
            <a:r>
              <a:rPr lang="en-GB" sz="3200" dirty="0"/>
              <a:t>NO RUCKSACKS!</a:t>
            </a:r>
          </a:p>
          <a:p>
            <a:endParaRPr lang="en-US" sz="3200" dirty="0"/>
          </a:p>
        </p:txBody>
      </p:sp>
      <p:sp>
        <p:nvSpPr>
          <p:cNvPr id="4" name="Content Placeholder 3"/>
          <p:cNvSpPr>
            <a:spLocks noGrp="1"/>
          </p:cNvSpPr>
          <p:nvPr>
            <p:ph sz="half" idx="2"/>
          </p:nvPr>
        </p:nvSpPr>
        <p:spPr/>
        <p:txBody>
          <a:bodyPr>
            <a:normAutofit fontScale="92500" lnSpcReduction="20000"/>
          </a:bodyPr>
          <a:lstStyle/>
          <a:p>
            <a:r>
              <a:rPr lang="en-GB" sz="3200" dirty="0"/>
              <a:t>Spare clothing is not required unless your child has a medical issue that has been agreed with staff</a:t>
            </a:r>
            <a:r>
              <a:rPr lang="en-GB" dirty="0"/>
              <a:t>. </a:t>
            </a:r>
            <a:endParaRPr lang="en-US" dirty="0"/>
          </a:p>
        </p:txBody>
      </p:sp>
    </p:spTree>
    <p:extLst>
      <p:ext uri="{BB962C8B-B14F-4D97-AF65-F5344CB8AC3E}">
        <p14:creationId xmlns:p14="http://schemas.microsoft.com/office/powerpoint/2010/main" val="36751438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1204" y="4592319"/>
            <a:ext cx="4673601" cy="1754326"/>
          </a:xfrm>
          <a:prstGeom prst="rect">
            <a:avLst/>
          </a:prstGeom>
          <a:solidFill>
            <a:schemeClr val="accent1">
              <a:lumMod val="40000"/>
              <a:lumOff val="60000"/>
            </a:schemeClr>
          </a:solidFill>
        </p:spPr>
        <p:txBody>
          <a:bodyPr wrap="square" lIns="91440" tIns="45720" rIns="91440" bIns="45720">
            <a:spAutoFit/>
          </a:bodyPr>
          <a:lstStyle/>
          <a:p>
            <a:pPr algn="ctr"/>
            <a:r>
              <a:rPr lang="en-US" sz="54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Zone of Regulation</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2" name="Rectangle 1">
            <a:extLst>
              <a:ext uri="{FF2B5EF4-FFF2-40B4-BE49-F238E27FC236}">
                <a16:creationId xmlns:a16="http://schemas.microsoft.com/office/drawing/2014/main" id="{6AC6AF58-F290-48B4-85E6-A255EE531A47}"/>
              </a:ext>
            </a:extLst>
          </p:cNvPr>
          <p:cNvSpPr/>
          <p:nvPr/>
        </p:nvSpPr>
        <p:spPr>
          <a:xfrm>
            <a:off x="-421016" y="221888"/>
            <a:ext cx="8049296" cy="646331"/>
          </a:xfrm>
          <a:prstGeom prst="rect">
            <a:avLst/>
          </a:prstGeom>
        </p:spPr>
        <p:txBody>
          <a:bodyPr wrap="square">
            <a:spAutoFit/>
          </a:bodyPr>
          <a:lstStyle/>
          <a:p>
            <a:pPr algn="ctr"/>
            <a:r>
              <a:rPr lang="en-GB" sz="3600" dirty="0">
                <a:latin typeface="Comic Sans MS" panose="030F0702030302020204" pitchFamily="66" charset="0"/>
              </a:rPr>
              <a:t>BEHAVIOUR AND CONDUCT</a:t>
            </a:r>
          </a:p>
        </p:txBody>
      </p:sp>
      <p:pic>
        <p:nvPicPr>
          <p:cNvPr id="4" name="Picture 3">
            <a:extLst>
              <a:ext uri="{FF2B5EF4-FFF2-40B4-BE49-F238E27FC236}">
                <a16:creationId xmlns:a16="http://schemas.microsoft.com/office/drawing/2014/main" id="{B631F131-6506-F53D-98AD-D11C3D7DF4A0}"/>
              </a:ext>
            </a:extLst>
          </p:cNvPr>
          <p:cNvPicPr>
            <a:picLocks noChangeAspect="1"/>
          </p:cNvPicPr>
          <p:nvPr/>
        </p:nvPicPr>
        <p:blipFill>
          <a:blip r:embed="rId2"/>
          <a:srcRect t="14900" b="33439"/>
          <a:stretch>
            <a:fillRect/>
          </a:stretch>
        </p:blipFill>
        <p:spPr>
          <a:xfrm>
            <a:off x="4809525" y="5127010"/>
            <a:ext cx="4893276" cy="1531580"/>
          </a:xfrm>
          <a:prstGeom prst="rect">
            <a:avLst/>
          </a:prstGeom>
        </p:spPr>
      </p:pic>
      <p:sp>
        <p:nvSpPr>
          <p:cNvPr id="5" name="TextBox 4">
            <a:extLst>
              <a:ext uri="{FF2B5EF4-FFF2-40B4-BE49-F238E27FC236}">
                <a16:creationId xmlns:a16="http://schemas.microsoft.com/office/drawing/2014/main" id="{8CF30161-459D-DDD2-2100-27256269FB46}"/>
              </a:ext>
            </a:extLst>
          </p:cNvPr>
          <p:cNvSpPr txBox="1"/>
          <p:nvPr/>
        </p:nvSpPr>
        <p:spPr>
          <a:xfrm>
            <a:off x="471204" y="965200"/>
            <a:ext cx="9458960" cy="1477328"/>
          </a:xfrm>
          <a:prstGeom prst="rect">
            <a:avLst/>
          </a:prstGeom>
          <a:noFill/>
        </p:spPr>
        <p:txBody>
          <a:bodyPr wrap="square" rtlCol="0">
            <a:spAutoFit/>
          </a:bodyPr>
          <a:lstStyle/>
          <a:p>
            <a:r>
              <a:rPr lang="en-US" u="sng" dirty="0"/>
              <a:t>Our Expectations:</a:t>
            </a:r>
          </a:p>
          <a:p>
            <a:pPr marL="285750" indent="-285750">
              <a:buFont typeface="Arial" panose="020B0604020202020204" pitchFamily="34" charset="0"/>
              <a:buChar char="•"/>
            </a:pPr>
            <a:r>
              <a:rPr lang="en-US" dirty="0"/>
              <a:t>We expect good manners</a:t>
            </a:r>
          </a:p>
          <a:p>
            <a:pPr marL="285750" indent="-285750">
              <a:buFont typeface="Arial" panose="020B0604020202020204" pitchFamily="34" charset="0"/>
              <a:buChar char="•"/>
            </a:pPr>
            <a:r>
              <a:rPr lang="en-US" dirty="0"/>
              <a:t>We expect kindness and respect towards each other.</a:t>
            </a:r>
          </a:p>
          <a:p>
            <a:pPr marL="285750" indent="-285750">
              <a:buFont typeface="Arial" panose="020B0604020202020204" pitchFamily="34" charset="0"/>
              <a:buChar char="•"/>
            </a:pPr>
            <a:r>
              <a:rPr lang="en-US" dirty="0"/>
              <a:t>We expect respect for our classroom</a:t>
            </a:r>
          </a:p>
          <a:p>
            <a:pPr marL="285750" indent="-285750">
              <a:buFont typeface="Arial" panose="020B0604020202020204" pitchFamily="34" charset="0"/>
              <a:buChar char="•"/>
            </a:pPr>
            <a:r>
              <a:rPr lang="en-US" dirty="0"/>
              <a:t>We expect children to listen and to follow instructions.</a:t>
            </a:r>
            <a:endParaRPr lang="en-GB" dirty="0"/>
          </a:p>
        </p:txBody>
      </p:sp>
      <p:sp>
        <p:nvSpPr>
          <p:cNvPr id="6" name="TextBox 5">
            <a:extLst>
              <a:ext uri="{FF2B5EF4-FFF2-40B4-BE49-F238E27FC236}">
                <a16:creationId xmlns:a16="http://schemas.microsoft.com/office/drawing/2014/main" id="{57353581-A3C5-D381-7761-6D935098DCA4}"/>
              </a:ext>
            </a:extLst>
          </p:cNvPr>
          <p:cNvSpPr txBox="1"/>
          <p:nvPr/>
        </p:nvSpPr>
        <p:spPr>
          <a:xfrm>
            <a:off x="633764" y="2773680"/>
            <a:ext cx="9823523" cy="1477328"/>
          </a:xfrm>
          <a:prstGeom prst="rect">
            <a:avLst/>
          </a:prstGeom>
          <a:noFill/>
        </p:spPr>
        <p:txBody>
          <a:bodyPr wrap="none" rtlCol="0">
            <a:spAutoFit/>
          </a:bodyPr>
          <a:lstStyle/>
          <a:p>
            <a:r>
              <a:rPr lang="en-US" u="sng" dirty="0"/>
              <a:t>Rewards:</a:t>
            </a:r>
          </a:p>
          <a:p>
            <a:pPr marL="285750" indent="-285750">
              <a:buFont typeface="Arial" panose="020B0604020202020204" pitchFamily="34" charset="0"/>
              <a:buChar char="•"/>
            </a:pPr>
            <a:r>
              <a:rPr lang="en-US" dirty="0"/>
              <a:t>We reward children with stickers, </a:t>
            </a:r>
            <a:r>
              <a:rPr lang="en-US" dirty="0" err="1"/>
              <a:t>housepoints</a:t>
            </a:r>
            <a:r>
              <a:rPr lang="en-US" dirty="0"/>
              <a:t>, little prizes or a visit to </a:t>
            </a:r>
            <a:r>
              <a:rPr lang="en-US" dirty="0" err="1"/>
              <a:t>Mr</a:t>
            </a:r>
            <a:r>
              <a:rPr lang="en-US" dirty="0"/>
              <a:t> Smith!</a:t>
            </a:r>
          </a:p>
          <a:p>
            <a:pPr marL="285750" indent="-285750">
              <a:buFont typeface="Arial" panose="020B0604020202020204" pitchFamily="34" charset="0"/>
              <a:buChar char="•"/>
            </a:pPr>
            <a:r>
              <a:rPr lang="en-US" dirty="0"/>
              <a:t>In Oak Class, sanctions are instant.  </a:t>
            </a:r>
          </a:p>
          <a:p>
            <a:pPr marL="285750" indent="-285750">
              <a:buFont typeface="Arial" panose="020B0604020202020204" pitchFamily="34" charset="0"/>
              <a:buChar char="•"/>
            </a:pPr>
            <a:r>
              <a:rPr lang="en-US" dirty="0"/>
              <a:t>Children will have to sit out of free play or finish work during playtime.</a:t>
            </a:r>
          </a:p>
          <a:p>
            <a:pPr marL="285750" indent="-285750">
              <a:buFont typeface="Arial" panose="020B0604020202020204" pitchFamily="34" charset="0"/>
              <a:buChar char="•"/>
            </a:pPr>
            <a:r>
              <a:rPr lang="en-US" dirty="0"/>
              <a:t>If further sanctions are needed, children will go to </a:t>
            </a:r>
            <a:r>
              <a:rPr lang="en-US" dirty="0" err="1"/>
              <a:t>Mr</a:t>
            </a:r>
            <a:r>
              <a:rPr lang="en-US" dirty="0"/>
              <a:t> Smith and parents will be spoken to.</a:t>
            </a:r>
            <a:endParaRPr lang="en-GB" dirty="0"/>
          </a:p>
        </p:txBody>
      </p:sp>
    </p:spTree>
    <p:extLst>
      <p:ext uri="{BB962C8B-B14F-4D97-AF65-F5344CB8AC3E}">
        <p14:creationId xmlns:p14="http://schemas.microsoft.com/office/powerpoint/2010/main" val="3458343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54848" y="557535"/>
            <a:ext cx="10882303" cy="5742930"/>
          </a:xfrm>
          <a:prstGeom prst="rect">
            <a:avLst/>
          </a:prstGeom>
        </p:spPr>
      </p:pic>
      <p:sp>
        <p:nvSpPr>
          <p:cNvPr id="3" name="TextBox 2"/>
          <p:cNvSpPr txBox="1"/>
          <p:nvPr/>
        </p:nvSpPr>
        <p:spPr>
          <a:xfrm>
            <a:off x="1199072" y="1130059"/>
            <a:ext cx="9523562" cy="5632311"/>
          </a:xfrm>
          <a:prstGeom prst="rect">
            <a:avLst/>
          </a:prstGeom>
          <a:noFill/>
        </p:spPr>
        <p:txBody>
          <a:bodyPr wrap="square" rtlCol="0">
            <a:spAutoFit/>
          </a:bodyPr>
          <a:lstStyle/>
          <a:p>
            <a:r>
              <a:rPr lang="en-GB" sz="3600" u="sng" dirty="0">
                <a:latin typeface="Comic Sans MS" panose="030F0702030302020204" pitchFamily="66" charset="0"/>
              </a:rPr>
              <a:t>End of the day</a:t>
            </a:r>
          </a:p>
          <a:p>
            <a:pPr marL="571500" indent="-571500">
              <a:buFont typeface="Arial" panose="020B0604020202020204" pitchFamily="34" charset="0"/>
              <a:buChar char="•"/>
            </a:pPr>
            <a:r>
              <a:rPr lang="en-GB" sz="3600" dirty="0">
                <a:latin typeface="Comic Sans MS" panose="030F0702030302020204" pitchFamily="66" charset="0"/>
              </a:rPr>
              <a:t>Come forward so that your child can easily see you and not get lost in the crowd!</a:t>
            </a:r>
          </a:p>
          <a:p>
            <a:pPr marL="571500" indent="-571500">
              <a:buFont typeface="Arial" panose="020B0604020202020204" pitchFamily="34" charset="0"/>
              <a:buChar char="•"/>
            </a:pPr>
            <a:r>
              <a:rPr lang="en-GB" sz="3600" dirty="0">
                <a:latin typeface="Comic Sans MS" panose="030F0702030302020204" pitchFamily="66" charset="0"/>
              </a:rPr>
              <a:t>We only dismiss one at a time, this is to keep them safe. </a:t>
            </a:r>
          </a:p>
          <a:p>
            <a:pPr marL="571500" indent="-571500">
              <a:buFont typeface="Arial" panose="020B0604020202020204" pitchFamily="34" charset="0"/>
              <a:buChar char="•"/>
            </a:pPr>
            <a:r>
              <a:rPr lang="en-GB" sz="3600" dirty="0">
                <a:latin typeface="Comic Sans MS" panose="030F0702030302020204" pitchFamily="66" charset="0"/>
              </a:rPr>
              <a:t>Please wait until all children have been dismissed before you approach us to talk. </a:t>
            </a:r>
          </a:p>
          <a:p>
            <a:pPr marL="571500" indent="-571500">
              <a:buFont typeface="Arial" panose="020B0604020202020204" pitchFamily="34" charset="0"/>
              <a:buChar char="•"/>
            </a:pPr>
            <a:endParaRPr lang="en-US" sz="3600" u="sng" dirty="0">
              <a:latin typeface="Comic Sans MS" panose="030F0702030302020204" pitchFamily="66" charset="0"/>
            </a:endParaRPr>
          </a:p>
        </p:txBody>
      </p:sp>
    </p:spTree>
    <p:extLst>
      <p:ext uri="{BB962C8B-B14F-4D97-AF65-F5344CB8AC3E}">
        <p14:creationId xmlns:p14="http://schemas.microsoft.com/office/powerpoint/2010/main" val="3288206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10642" y="104494"/>
            <a:ext cx="3610284" cy="923330"/>
          </a:xfrm>
          <a:prstGeom prst="rect">
            <a:avLst/>
          </a:prstGeom>
          <a:noFill/>
        </p:spPr>
        <p:txBody>
          <a:bodyPr wrap="none" lIns="91440" tIns="45720" rIns="91440" bIns="45720">
            <a:spAutoFit/>
          </a:bodyPr>
          <a:lstStyle/>
          <a:p>
            <a:pPr algn="ctr"/>
            <a:r>
              <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Reminders</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4" name="TextBox 3"/>
          <p:cNvSpPr txBox="1"/>
          <p:nvPr/>
        </p:nvSpPr>
        <p:spPr>
          <a:xfrm>
            <a:off x="451249" y="1216360"/>
            <a:ext cx="10394911" cy="6217087"/>
          </a:xfrm>
          <a:prstGeom prst="rect">
            <a:avLst/>
          </a:prstGeom>
          <a:noFill/>
        </p:spPr>
        <p:txBody>
          <a:bodyPr wrap="square" rtlCol="0">
            <a:spAutoFit/>
          </a:bodyPr>
          <a:lstStyle/>
          <a:p>
            <a:pPr marL="457200" indent="-457200">
              <a:buFontTx/>
              <a:buChar char="-"/>
            </a:pPr>
            <a:r>
              <a:rPr lang="en-GB" dirty="0"/>
              <a:t>Water bottles need to be in school every day; please encourage your child to drink water at home so they are happier to drink it in school. Please fill your child’s water bottle before they come to school. No juice.</a:t>
            </a:r>
          </a:p>
          <a:p>
            <a:pPr marL="457200" indent="-457200">
              <a:buFontTx/>
              <a:buChar char="-"/>
            </a:pPr>
            <a:endParaRPr lang="en-GB" dirty="0"/>
          </a:p>
          <a:p>
            <a:pPr marL="457200" indent="-457200">
              <a:buFontTx/>
              <a:buChar char="-"/>
            </a:pPr>
            <a:r>
              <a:rPr lang="en-GB" dirty="0"/>
              <a:t>The children have access to water all day, we refill bottles and encourage them to drink! They have a cup of water given by school at lunch. </a:t>
            </a:r>
          </a:p>
          <a:p>
            <a:pPr marL="457200" indent="-457200">
              <a:buFontTx/>
              <a:buChar char="-"/>
            </a:pPr>
            <a:endParaRPr lang="en-GB" dirty="0"/>
          </a:p>
          <a:p>
            <a:pPr marL="457200" indent="-457200">
              <a:buFontTx/>
              <a:buChar char="-"/>
            </a:pPr>
            <a:r>
              <a:rPr lang="en-GB" dirty="0"/>
              <a:t>If your child would like to have milk at snack time, please order the milk.</a:t>
            </a:r>
          </a:p>
          <a:p>
            <a:pPr marL="457200" indent="-457200">
              <a:buFontTx/>
              <a:buChar char="-"/>
            </a:pPr>
            <a:endParaRPr lang="en-GB" dirty="0"/>
          </a:p>
          <a:p>
            <a:pPr marL="457200" indent="-457200">
              <a:buFontTx/>
              <a:buChar char="-"/>
            </a:pPr>
            <a:r>
              <a:rPr lang="en-GB" dirty="0"/>
              <a:t>Please ensure children are suitably dressed for all weathers; we spend a lot of time outdoors. A waterproof coat with a hood everyday please. As autumn is closing in on us, a warm coat is needed every day please.</a:t>
            </a:r>
          </a:p>
          <a:p>
            <a:pPr marL="457200" indent="-457200">
              <a:buFontTx/>
              <a:buChar char="-"/>
            </a:pPr>
            <a:endParaRPr lang="en-GB" dirty="0"/>
          </a:p>
          <a:p>
            <a:pPr marL="457200" indent="-457200">
              <a:buFontTx/>
              <a:buChar char="-"/>
            </a:pPr>
            <a:r>
              <a:rPr lang="en-GB" dirty="0"/>
              <a:t>Please encourage your little one to put their coats on independently and fasten them up.</a:t>
            </a:r>
          </a:p>
          <a:p>
            <a:pPr marL="457200" indent="-457200">
              <a:buFontTx/>
              <a:buChar char="-"/>
            </a:pPr>
            <a:endParaRPr lang="en-GB" dirty="0"/>
          </a:p>
          <a:p>
            <a:pPr marL="457200" indent="-457200">
              <a:buFontTx/>
              <a:buChar char="-"/>
            </a:pPr>
            <a:r>
              <a:rPr lang="en-GB" dirty="0"/>
              <a:t>Please make goodbye in the morning short and sweet! </a:t>
            </a:r>
          </a:p>
          <a:p>
            <a:pPr marL="457200" indent="-457200">
              <a:buFontTx/>
              <a:buChar char="-"/>
            </a:pPr>
            <a:endParaRPr lang="en-GB" dirty="0"/>
          </a:p>
          <a:p>
            <a:pPr marL="457200" indent="-457200">
              <a:buFontTx/>
              <a:buChar char="-"/>
            </a:pPr>
            <a:r>
              <a:rPr lang="en-GB" dirty="0"/>
              <a:t>Anybody new collecting, let us know.</a:t>
            </a:r>
          </a:p>
          <a:p>
            <a:pPr marL="457200" indent="-457200">
              <a:buFontTx/>
              <a:buChar char="-"/>
            </a:pPr>
            <a:endParaRPr lang="en-GB" dirty="0"/>
          </a:p>
          <a:p>
            <a:pPr marL="457200" indent="-457200">
              <a:buFontTx/>
              <a:buChar char="-"/>
            </a:pPr>
            <a:r>
              <a:rPr lang="en-GB" sz="2800" dirty="0"/>
              <a:t>NAME EVERYTHING! </a:t>
            </a:r>
          </a:p>
          <a:p>
            <a:pPr marL="457200" indent="-457200">
              <a:buFontTx/>
              <a:buChar char="-"/>
            </a:pPr>
            <a:endParaRPr lang="en-GB" sz="2800" dirty="0"/>
          </a:p>
        </p:txBody>
      </p:sp>
    </p:spTree>
    <p:extLst>
      <p:ext uri="{BB962C8B-B14F-4D97-AF65-F5344CB8AC3E}">
        <p14:creationId xmlns:p14="http://schemas.microsoft.com/office/powerpoint/2010/main" val="19890793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817" y="713116"/>
            <a:ext cx="8596668" cy="6144884"/>
          </a:xfrm>
        </p:spPr>
        <p:txBody>
          <a:bodyPr>
            <a:normAutofit fontScale="90000"/>
          </a:bodyPr>
          <a:lstStyle/>
          <a:p>
            <a:r>
              <a:rPr lang="en-GB" u="sng" dirty="0"/>
              <a:t>Google Classroom</a:t>
            </a:r>
            <a:br>
              <a:rPr lang="en-GB" dirty="0"/>
            </a:br>
            <a:br>
              <a:rPr lang="en-GB" dirty="0"/>
            </a:br>
            <a:r>
              <a:rPr lang="en-GB" dirty="0"/>
              <a:t>You should have received a link from Google Classroom with information on how to get onto your child’s personal account. Please follow this up swiftly as this will be an important part of our communication with you! Please keep an eye out. If you have any questions, you can contact us via Google classroom – we will reply within school working hours but not when we are teaching.</a:t>
            </a:r>
          </a:p>
        </p:txBody>
      </p:sp>
    </p:spTree>
    <p:extLst>
      <p:ext uri="{BB962C8B-B14F-4D97-AF65-F5344CB8AC3E}">
        <p14:creationId xmlns:p14="http://schemas.microsoft.com/office/powerpoint/2010/main" val="40100227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dirty="0"/>
              <a:t>Head bump texts!</a:t>
            </a:r>
            <a:endParaRPr lang="en-US" sz="7200" dirty="0"/>
          </a:p>
        </p:txBody>
      </p:sp>
      <p:sp>
        <p:nvSpPr>
          <p:cNvPr id="3" name="Content Placeholder 2"/>
          <p:cNvSpPr>
            <a:spLocks noGrp="1"/>
          </p:cNvSpPr>
          <p:nvPr>
            <p:ph sz="half" idx="1"/>
          </p:nvPr>
        </p:nvSpPr>
        <p:spPr>
          <a:xfrm>
            <a:off x="677334" y="2160589"/>
            <a:ext cx="5167285" cy="4485308"/>
          </a:xfrm>
        </p:spPr>
        <p:txBody>
          <a:bodyPr/>
          <a:lstStyle/>
          <a:p>
            <a:r>
              <a:rPr lang="en-US" dirty="0"/>
              <a:t>If your child has a head bump, they will be seen by a first-aider in the first instance.</a:t>
            </a:r>
          </a:p>
          <a:p>
            <a:r>
              <a:rPr lang="en-US" dirty="0"/>
              <a:t>You will be sent a text to inform you that your child has had a head bump.</a:t>
            </a:r>
          </a:p>
          <a:p>
            <a:r>
              <a:rPr lang="en-US" dirty="0"/>
              <a:t>The child will be monitored for the rest of the day and if any changes occur, you will be contacted.</a:t>
            </a:r>
          </a:p>
          <a:p>
            <a:r>
              <a:rPr lang="en-US" dirty="0"/>
              <a:t>If the first-aider considers the injury to be serious, we will contact you immediately.</a:t>
            </a:r>
          </a:p>
          <a:p>
            <a:endParaRPr lang="en-US" dirty="0"/>
          </a:p>
        </p:txBody>
      </p:sp>
      <p:pic>
        <p:nvPicPr>
          <p:cNvPr id="3074" name="Picture 2" descr="Illustration of a Kid with a Bump on His Head Stock Photo - Alamy">
            <a:extLst>
              <a:ext uri="{FF2B5EF4-FFF2-40B4-BE49-F238E27FC236}">
                <a16:creationId xmlns:a16="http://schemas.microsoft.com/office/drawing/2014/main" id="{36B8BC2F-DFF0-4124-9166-6735B9DE0D10}"/>
              </a:ext>
            </a:extLst>
          </p:cNvPr>
          <p:cNvPicPr>
            <a:picLocks noGrp="1" noChangeAspect="1" noChangeArrowheads="1"/>
          </p:cNvPicPr>
          <p:nvPr>
            <p:ph sz="half" idx="2"/>
          </p:nvPr>
        </p:nvPicPr>
        <p:blipFill rotWithShape="1">
          <a:blip r:embed="rId2" cstate="print">
            <a:extLst>
              <a:ext uri="{28A0092B-C50C-407E-A947-70E740481C1C}">
                <a14:useLocalDpi xmlns:a14="http://schemas.microsoft.com/office/drawing/2010/main" val="0"/>
              </a:ext>
            </a:extLst>
          </a:blip>
          <a:srcRect b="6300"/>
          <a:stretch/>
        </p:blipFill>
        <p:spPr bwMode="auto">
          <a:xfrm>
            <a:off x="6833620" y="2056893"/>
            <a:ext cx="1639139" cy="3636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30072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89659" y="434640"/>
            <a:ext cx="6575839"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Keeping up to date!</a:t>
            </a:r>
          </a:p>
        </p:txBody>
      </p:sp>
      <p:sp>
        <p:nvSpPr>
          <p:cNvPr id="4" name="Rectangle 3"/>
          <p:cNvSpPr/>
          <p:nvPr/>
        </p:nvSpPr>
        <p:spPr>
          <a:xfrm>
            <a:off x="589659" y="1720541"/>
            <a:ext cx="4572000" cy="9314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p:cNvGrpSpPr/>
          <p:nvPr/>
        </p:nvGrpSpPr>
        <p:grpSpPr>
          <a:xfrm>
            <a:off x="497840" y="4927090"/>
            <a:ext cx="4572000" cy="931492"/>
            <a:chOff x="242157" y="1288668"/>
            <a:chExt cx="4572000" cy="931492"/>
          </a:xfrm>
        </p:grpSpPr>
        <p:sp>
          <p:nvSpPr>
            <p:cNvPr id="8" name="Rectangle 7"/>
            <p:cNvSpPr/>
            <p:nvPr/>
          </p:nvSpPr>
          <p:spPr>
            <a:xfrm>
              <a:off x="242157" y="1288668"/>
              <a:ext cx="4572000" cy="9314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1147650" y="1296830"/>
              <a:ext cx="2761013" cy="923330"/>
            </a:xfrm>
            <a:prstGeom prst="rect">
              <a:avLst/>
            </a:prstGeom>
            <a:solidFill>
              <a:schemeClr val="accent2">
                <a:lumMod val="40000"/>
                <a:lumOff val="60000"/>
              </a:schemeClr>
            </a:solidFill>
          </p:spPr>
          <p:txBody>
            <a:bodyPr wrap="none" lIns="91440" tIns="45720" rIns="91440" bIns="45720">
              <a:spAutoFit/>
            </a:bodyPr>
            <a:lstStyle/>
            <a:p>
              <a:pPr algn="ctr"/>
              <a:r>
                <a:rPr lang="en-US" sz="5400" b="1" dirty="0">
                  <a:ln w="13462">
                    <a:solidFill>
                      <a:schemeClr val="bg1"/>
                    </a:solidFill>
                    <a:prstDash val="solid"/>
                  </a:ln>
                  <a:solidFill>
                    <a:schemeClr val="accent1"/>
                  </a:solidFill>
                  <a:effectLst>
                    <a:outerShdw dist="38100" dir="2700000" algn="bl" rotWithShape="0">
                      <a:schemeClr val="accent5"/>
                    </a:outerShdw>
                  </a:effectLst>
                </a:rPr>
                <a:t>Website</a:t>
              </a:r>
              <a:endParaRPr lang="en-US" sz="5400" b="1" cap="none" spc="0" dirty="0">
                <a:ln w="13462">
                  <a:solidFill>
                    <a:schemeClr val="bg1"/>
                  </a:solidFill>
                  <a:prstDash val="solid"/>
                </a:ln>
                <a:solidFill>
                  <a:schemeClr val="accent1"/>
                </a:solidFill>
                <a:effectLst>
                  <a:outerShdw dist="38100" dir="2700000" algn="bl" rotWithShape="0">
                    <a:schemeClr val="accent5"/>
                  </a:outerShdw>
                </a:effectLst>
              </a:endParaRPr>
            </a:p>
          </p:txBody>
        </p:sp>
      </p:grpSp>
      <p:grpSp>
        <p:nvGrpSpPr>
          <p:cNvPr id="15" name="Group 14"/>
          <p:cNvGrpSpPr/>
          <p:nvPr/>
        </p:nvGrpSpPr>
        <p:grpSpPr>
          <a:xfrm>
            <a:off x="6067152" y="4937463"/>
            <a:ext cx="4572000" cy="931492"/>
            <a:chOff x="242157" y="1288668"/>
            <a:chExt cx="4572000" cy="931492"/>
          </a:xfrm>
        </p:grpSpPr>
        <p:sp>
          <p:nvSpPr>
            <p:cNvPr id="16" name="Rectangle 15"/>
            <p:cNvSpPr/>
            <p:nvPr/>
          </p:nvSpPr>
          <p:spPr>
            <a:xfrm>
              <a:off x="242157" y="1288668"/>
              <a:ext cx="4572000" cy="9314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732759" y="1288668"/>
              <a:ext cx="3728906" cy="923330"/>
            </a:xfrm>
            <a:prstGeom prst="rect">
              <a:avLst/>
            </a:prstGeom>
            <a:solidFill>
              <a:schemeClr val="accent2">
                <a:lumMod val="40000"/>
                <a:lumOff val="60000"/>
              </a:schemeClr>
            </a:solidFill>
          </p:spPr>
          <p:txBody>
            <a:bodyPr wrap="none" lIns="91440" tIns="45720" rIns="91440" bIns="45720">
              <a:spAutoFit/>
            </a:bodyPr>
            <a:lstStyle/>
            <a:p>
              <a:pPr algn="ctr"/>
              <a:r>
                <a:rPr lang="en-US" sz="5400" b="1" dirty="0">
                  <a:ln w="13462">
                    <a:solidFill>
                      <a:schemeClr val="bg1"/>
                    </a:solidFill>
                    <a:prstDash val="solid"/>
                  </a:ln>
                  <a:solidFill>
                    <a:schemeClr val="accent1"/>
                  </a:solidFill>
                  <a:effectLst>
                    <a:outerShdw dist="38100" dir="2700000" algn="bl" rotWithShape="0">
                      <a:schemeClr val="accent5"/>
                    </a:outerShdw>
                  </a:effectLst>
                </a:rPr>
                <a:t>Newsletter</a:t>
              </a:r>
              <a:endParaRPr lang="en-US" sz="5400" b="1" cap="none" spc="0" dirty="0">
                <a:ln w="13462">
                  <a:solidFill>
                    <a:schemeClr val="bg1"/>
                  </a:solidFill>
                  <a:prstDash val="solid"/>
                </a:ln>
                <a:solidFill>
                  <a:schemeClr val="accent1"/>
                </a:solidFill>
                <a:effectLst>
                  <a:outerShdw dist="38100" dir="2700000" algn="bl" rotWithShape="0">
                    <a:schemeClr val="accent5"/>
                  </a:outerShdw>
                </a:effectLst>
              </a:endParaRPr>
            </a:p>
          </p:txBody>
        </p:sp>
      </p:grpSp>
      <p:sp>
        <p:nvSpPr>
          <p:cNvPr id="18" name="Rectangle 17"/>
          <p:cNvSpPr/>
          <p:nvPr/>
        </p:nvSpPr>
        <p:spPr>
          <a:xfrm>
            <a:off x="2783840" y="2832086"/>
            <a:ext cx="7437120" cy="1294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963073" y="2965768"/>
            <a:ext cx="6942927" cy="923330"/>
          </a:xfrm>
          <a:prstGeom prst="rect">
            <a:avLst/>
          </a:prstGeom>
          <a:solidFill>
            <a:schemeClr val="accent2">
              <a:lumMod val="40000"/>
              <a:lumOff val="60000"/>
            </a:schemeClr>
          </a:solidFill>
        </p:spPr>
        <p:txBody>
          <a:bodyPr wrap="none" lIns="91440" tIns="45720" rIns="91440" bIns="45720">
            <a:spAutoFit/>
          </a:bodyPr>
          <a:lstStyle/>
          <a:p>
            <a:pPr algn="ctr"/>
            <a:r>
              <a:rPr lang="en-GB" sz="5400" b="1" dirty="0">
                <a:ln w="13462">
                  <a:solidFill>
                    <a:schemeClr val="bg1"/>
                  </a:solidFill>
                  <a:prstDash val="solid"/>
                </a:ln>
                <a:solidFill>
                  <a:schemeClr val="accent1"/>
                </a:solidFill>
                <a:effectLst>
                  <a:outerShdw dist="38100" dir="2700000" algn="bl" rotWithShape="0">
                    <a:schemeClr val="accent5"/>
                  </a:outerShdw>
                </a:effectLst>
              </a:rPr>
              <a:t>GOOGLE CLASSROOM</a:t>
            </a:r>
            <a:endParaRPr lang="en-US" sz="5400" b="1" cap="none" spc="0" dirty="0">
              <a:ln w="13462">
                <a:solidFill>
                  <a:schemeClr val="bg1"/>
                </a:solidFill>
                <a:prstDash val="solid"/>
              </a:ln>
              <a:solidFill>
                <a:schemeClr val="accent1"/>
              </a:solidFill>
              <a:effectLst>
                <a:outerShdw dist="38100" dir="2700000" algn="bl" rotWithShape="0">
                  <a:schemeClr val="accent5"/>
                </a:outerShdw>
              </a:effectLst>
            </a:endParaRPr>
          </a:p>
        </p:txBody>
      </p:sp>
      <p:grpSp>
        <p:nvGrpSpPr>
          <p:cNvPr id="20" name="Group 19"/>
          <p:cNvGrpSpPr/>
          <p:nvPr/>
        </p:nvGrpSpPr>
        <p:grpSpPr>
          <a:xfrm>
            <a:off x="7620000" y="807372"/>
            <a:ext cx="4572000" cy="931492"/>
            <a:chOff x="589659" y="1692261"/>
            <a:chExt cx="4572000" cy="931492"/>
          </a:xfrm>
        </p:grpSpPr>
        <p:sp>
          <p:nvSpPr>
            <p:cNvPr id="21" name="Rectangle 20"/>
            <p:cNvSpPr/>
            <p:nvPr/>
          </p:nvSpPr>
          <p:spPr>
            <a:xfrm>
              <a:off x="589659" y="1692261"/>
              <a:ext cx="4572000" cy="9314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1472448" y="1700423"/>
              <a:ext cx="2351926" cy="923330"/>
            </a:xfrm>
            <a:prstGeom prst="rect">
              <a:avLst/>
            </a:prstGeom>
            <a:solidFill>
              <a:schemeClr val="accent2">
                <a:lumMod val="40000"/>
                <a:lumOff val="60000"/>
              </a:schemeClr>
            </a:solidFill>
          </p:spPr>
          <p:txBody>
            <a:bodyPr wrap="none" lIns="91440" tIns="45720" rIns="91440" bIns="45720">
              <a:spAutoFit/>
            </a:bodyPr>
            <a:lstStyle/>
            <a:p>
              <a:pPr algn="ctr"/>
              <a:r>
                <a:rPr lang="en-GB" sz="5400" b="1" dirty="0">
                  <a:ln w="13462">
                    <a:solidFill>
                      <a:schemeClr val="bg1"/>
                    </a:solidFill>
                    <a:prstDash val="solid"/>
                  </a:ln>
                  <a:solidFill>
                    <a:schemeClr val="accent1"/>
                  </a:solidFill>
                  <a:effectLst>
                    <a:outerShdw dist="38100" dir="2700000" algn="bl" rotWithShape="0">
                      <a:schemeClr val="accent5"/>
                    </a:outerShdw>
                  </a:effectLst>
                </a:rPr>
                <a:t>Office </a:t>
              </a:r>
              <a:endParaRPr lang="en-US" sz="5400" b="1" cap="none" spc="0" dirty="0">
                <a:ln w="13462">
                  <a:solidFill>
                    <a:schemeClr val="bg1"/>
                  </a:solidFill>
                  <a:prstDash val="solid"/>
                </a:ln>
                <a:solidFill>
                  <a:schemeClr val="accent1"/>
                </a:solidFill>
                <a:effectLst>
                  <a:outerShdw dist="38100" dir="2700000" algn="bl" rotWithShape="0">
                    <a:schemeClr val="accent5"/>
                  </a:outerShdw>
                </a:effectLst>
              </a:endParaRPr>
            </a:p>
          </p:txBody>
        </p:sp>
      </p:grpSp>
      <p:pic>
        <p:nvPicPr>
          <p:cNvPr id="2" name="Picture 1">
            <a:extLst>
              <a:ext uri="{FF2B5EF4-FFF2-40B4-BE49-F238E27FC236}">
                <a16:creationId xmlns:a16="http://schemas.microsoft.com/office/drawing/2014/main" id="{C288A577-89F9-AF7B-C3AF-5F3D68CFBC63}"/>
              </a:ext>
            </a:extLst>
          </p:cNvPr>
          <p:cNvPicPr>
            <a:picLocks noChangeAspect="1"/>
          </p:cNvPicPr>
          <p:nvPr/>
        </p:nvPicPr>
        <p:blipFill>
          <a:blip r:embed="rId2"/>
          <a:stretch>
            <a:fillRect/>
          </a:stretch>
        </p:blipFill>
        <p:spPr>
          <a:xfrm>
            <a:off x="1952329" y="1742057"/>
            <a:ext cx="1846660" cy="923330"/>
          </a:xfrm>
          <a:prstGeom prst="rect">
            <a:avLst/>
          </a:prstGeom>
        </p:spPr>
      </p:pic>
    </p:spTree>
    <p:extLst>
      <p:ext uri="{BB962C8B-B14F-4D97-AF65-F5344CB8AC3E}">
        <p14:creationId xmlns:p14="http://schemas.microsoft.com/office/powerpoint/2010/main" val="3240520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563CE-E951-CC32-2E79-4B71309DDA69}"/>
              </a:ext>
            </a:extLst>
          </p:cNvPr>
          <p:cNvSpPr>
            <a:spLocks noGrp="1"/>
          </p:cNvSpPr>
          <p:nvPr>
            <p:ph type="title"/>
          </p:nvPr>
        </p:nvSpPr>
        <p:spPr/>
        <p:txBody>
          <a:bodyPr>
            <a:normAutofit/>
          </a:bodyPr>
          <a:lstStyle/>
          <a:p>
            <a:r>
              <a:rPr lang="en-US" sz="4400" dirty="0"/>
              <a:t>ANY QUESTIONS?</a:t>
            </a:r>
            <a:endParaRPr lang="en-GB" sz="4400" dirty="0"/>
          </a:p>
        </p:txBody>
      </p:sp>
      <p:pic>
        <p:nvPicPr>
          <p:cNvPr id="5" name="Content Placeholder 4">
            <a:extLst>
              <a:ext uri="{FF2B5EF4-FFF2-40B4-BE49-F238E27FC236}">
                <a16:creationId xmlns:a16="http://schemas.microsoft.com/office/drawing/2014/main" id="{C2185B54-90BD-6B54-EBC1-CD35E58C5F35}"/>
              </a:ext>
            </a:extLst>
          </p:cNvPr>
          <p:cNvPicPr>
            <a:picLocks noGrp="1" noChangeAspect="1"/>
          </p:cNvPicPr>
          <p:nvPr>
            <p:ph sz="half" idx="1"/>
          </p:nvPr>
        </p:nvPicPr>
        <p:blipFill>
          <a:blip r:embed="rId3"/>
          <a:stretch>
            <a:fillRect/>
          </a:stretch>
        </p:blipFill>
        <p:spPr>
          <a:xfrm>
            <a:off x="2372995" y="1303020"/>
            <a:ext cx="5135245" cy="5135245"/>
          </a:xfrm>
          <a:prstGeom prst="rect">
            <a:avLst/>
          </a:prstGeom>
        </p:spPr>
      </p:pic>
      <p:sp>
        <p:nvSpPr>
          <p:cNvPr id="6" name="SMARTInkShape-1">
            <a:extLst>
              <a:ext uri="{FF2B5EF4-FFF2-40B4-BE49-F238E27FC236}">
                <a16:creationId xmlns:a16="http://schemas.microsoft.com/office/drawing/2014/main" id="{47869352-AC01-7559-A178-A741406734AB}"/>
              </a:ext>
            </a:extLst>
          </p:cNvPr>
          <p:cNvSpPr/>
          <p:nvPr>
            <p:custDataLst>
              <p:tags r:id="rId1"/>
            </p:custDataLst>
          </p:nvPr>
        </p:nvSpPr>
        <p:spPr>
          <a:xfrm>
            <a:off x="9410700" y="4749800"/>
            <a:ext cx="9526" cy="1"/>
          </a:xfrm>
          <a:custGeom>
            <a:avLst/>
            <a:gdLst/>
            <a:ahLst/>
            <a:cxnLst/>
            <a:rect l="0" t="0" r="0" b="0"/>
            <a:pathLst>
              <a:path w="9526" h="1">
                <a:moveTo>
                  <a:pt x="0" y="0"/>
                </a:moveTo>
                <a:lnTo>
                  <a:pt x="0" y="0"/>
                </a:lnTo>
                <a:lnTo>
                  <a:pt x="9525"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9952399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HIGHLIGHTER" val="false"/>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f4d50110-8fbd-443e-a2ad-a682dc4e8c6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F577DCBBEA48E43886E64C1FD80892E" ma:contentTypeVersion="13" ma:contentTypeDescription="Create a new document." ma:contentTypeScope="" ma:versionID="c90a5ec74cdfb11c5d26e17729c8a95d">
  <xsd:schema xmlns:xsd="http://www.w3.org/2001/XMLSchema" xmlns:xs="http://www.w3.org/2001/XMLSchema" xmlns:p="http://schemas.microsoft.com/office/2006/metadata/properties" xmlns:ns3="f4d50110-8fbd-443e-a2ad-a682dc4e8c69" targetNamespace="http://schemas.microsoft.com/office/2006/metadata/properties" ma:root="true" ma:fieldsID="b710fa2263ad7c398e537cd575b6d4eb" ns3:_="">
    <xsd:import namespace="f4d50110-8fbd-443e-a2ad-a682dc4e8c6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LengthInSeconds" minOccurs="0"/>
                <xsd:element ref="ns3:MediaServiceOCR"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d50110-8fbd-443e-a2ad-a682dc4e8c6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OCR" ma:index="16" nillable="true" ma:displayName="Extracted Text" ma:internalName="MediaServiceOCR" ma:readOnly="true">
      <xsd:simpleType>
        <xsd:restriction base="dms:Note">
          <xsd:maxLength value="255"/>
        </xsd:restriction>
      </xsd:simpleType>
    </xsd:element>
    <xsd:element name="_activity" ma:index="17" nillable="true" ma:displayName="_activity" ma:hidden="true" ma:internalName="_activity">
      <xsd:simpleType>
        <xsd:restriction base="dms:Note"/>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SystemTags" ma:index="19" nillable="true" ma:displayName="MediaServiceSystemTags" ma:hidden="true" ma:internalName="MediaServiceSystemTags" ma:readOnly="true">
      <xsd:simpleType>
        <xsd:restriction base="dms:Note"/>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B73F4C8-9AC3-434F-9643-11C6799A57F3}">
  <ds:schemaRefs>
    <ds:schemaRef ds:uri="http://purl.org/dc/elements/1.1/"/>
    <ds:schemaRef ds:uri="http://schemas.microsoft.com/office/2006/documentManagement/types"/>
    <ds:schemaRef ds:uri="f4d50110-8fbd-443e-a2ad-a682dc4e8c69"/>
    <ds:schemaRef ds:uri="http://purl.org/dc/dcmitype/"/>
    <ds:schemaRef ds:uri="http://schemas.microsoft.com/office/2006/metadata/properties"/>
    <ds:schemaRef ds:uri="http://www.w3.org/XML/1998/namespace"/>
    <ds:schemaRef ds:uri="http://schemas.openxmlformats.org/package/2006/metadata/core-properties"/>
    <ds:schemaRef ds:uri="http://purl.org/dc/terms/"/>
    <ds:schemaRef ds:uri="http://schemas.microsoft.com/office/infopath/2007/PartnerControls"/>
  </ds:schemaRefs>
</ds:datastoreItem>
</file>

<file path=customXml/itemProps2.xml><?xml version="1.0" encoding="utf-8"?>
<ds:datastoreItem xmlns:ds="http://schemas.openxmlformats.org/officeDocument/2006/customXml" ds:itemID="{632A2217-BF45-49EE-A1A0-8F0E0BD9F8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d50110-8fbd-443e-a2ad-a682dc4e8c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3FFDBE0-A2B1-4193-8C28-BAC7373DE3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23706</TotalTime>
  <Words>1303</Words>
  <Application>Microsoft Office PowerPoint</Application>
  <PresentationFormat>Widescreen</PresentationFormat>
  <Paragraphs>145</Paragraphs>
  <Slides>22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Comic Sans MS</vt:lpstr>
      <vt:lpstr>Trebuchet MS</vt:lpstr>
      <vt:lpstr>Wingdings</vt:lpstr>
      <vt:lpstr>Wingdings 3</vt:lpstr>
      <vt:lpstr>Facet</vt:lpstr>
      <vt:lpstr>Welcome to Oak Class</vt:lpstr>
      <vt:lpstr>PowerPoint Presentation</vt:lpstr>
      <vt:lpstr>PowerPoint Presentation</vt:lpstr>
      <vt:lpstr>PowerPoint Presentation</vt:lpstr>
      <vt:lpstr>.sch.uk</vt:lpstr>
      <vt:lpstr>PowerPoint Presentation</vt:lpstr>
      <vt:lpstr>PowerPoint Presentation</vt:lpstr>
      <vt:lpstr>READING -Phonics</vt:lpstr>
      <vt:lpstr>WRITING - Pencil control!</vt:lpstr>
      <vt:lpstr>Reading and Phonics Workshop</vt:lpstr>
      <vt:lpstr>Maths</vt:lpstr>
      <vt:lpstr>PowerPoint Presentation</vt:lpstr>
      <vt:lpstr>PowerPoint Presentation</vt:lpstr>
      <vt:lpstr>PowerPoint Presentation</vt:lpstr>
      <vt:lpstr>Rucksacks and spare clothing. </vt:lpstr>
      <vt:lpstr>PowerPoint Presentation</vt:lpstr>
      <vt:lpstr>PowerPoint Presentation</vt:lpstr>
      <vt:lpstr>PowerPoint Presentation</vt:lpstr>
      <vt:lpstr>Google Classroom  You should have received a link from Google Classroom with information on how to get onto your child’s personal account. Please follow this up swiftly as this will be an important part of our communication with you! Please keep an eye out. If you have any questions, you can contact us via Google classroom – we will reply within school working hours but not when we are teaching.</vt:lpstr>
      <vt:lpstr>Head bump texts!</vt:lpstr>
      <vt:lpstr>PowerPoint Presentation</vt:lpstr>
      <vt:lpstr>ANY QUESTIONS?</vt:lpstr>
    </vt:vector>
  </TitlesOfParts>
  <Company>Fairfield First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Clare Thurston</dc:creator>
  <cp:lastModifiedBy>Claire Hill</cp:lastModifiedBy>
  <cp:revision>60</cp:revision>
  <cp:lastPrinted>2024-09-05T08:25:44Z</cp:lastPrinted>
  <dcterms:created xsi:type="dcterms:W3CDTF">2018-09-11T12:56:19Z</dcterms:created>
  <dcterms:modified xsi:type="dcterms:W3CDTF">2025-09-11T06:54:43Z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0x010100FF577DCBBEA48E43886E64C1FD80892E</vt:lpwstr>
  </property>
  <property fmtid="{D5CDD505-2E9C-101B-9397-08002B2CF9AE}" pid="3" name="Order">
    <vt:r8>381400</vt:r8>
  </property>
</Properties>
</file>