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3"/>
  </p:notesMasterIdLst>
  <p:sldIdLst>
    <p:sldId id="256" r:id="rId5"/>
    <p:sldId id="280" r:id="rId6"/>
    <p:sldId id="257" r:id="rId7"/>
    <p:sldId id="258" r:id="rId8"/>
    <p:sldId id="272" r:id="rId9"/>
    <p:sldId id="292" r:id="rId10"/>
    <p:sldId id="291" r:id="rId11"/>
    <p:sldId id="267" r:id="rId12"/>
    <p:sldId id="268" r:id="rId13"/>
    <p:sldId id="287" r:id="rId14"/>
    <p:sldId id="289" r:id="rId15"/>
    <p:sldId id="288" r:id="rId16"/>
    <p:sldId id="290" r:id="rId17"/>
    <p:sldId id="269" r:id="rId18"/>
    <p:sldId id="259" r:id="rId19"/>
    <p:sldId id="286" r:id="rId20"/>
    <p:sldId id="285" r:id="rId21"/>
    <p:sldId id="283" r:id="rId22"/>
    <p:sldId id="276" r:id="rId23"/>
    <p:sldId id="281" r:id="rId24"/>
    <p:sldId id="277" r:id="rId25"/>
    <p:sldId id="279" r:id="rId26"/>
    <p:sldId id="266" r:id="rId27"/>
    <p:sldId id="282" r:id="rId28"/>
    <p:sldId id="264" r:id="rId29"/>
    <p:sldId id="265" r:id="rId30"/>
    <p:sldId id="273" r:id="rId31"/>
    <p:sldId id="274"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ED90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7D5ECB-6E11-4DDD-9F2D-8DBED9975FD0}" v="17" dt="2025-09-07T21:22:47.5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3" autoAdjust="0"/>
    <p:restoredTop sz="94656" autoAdjust="0"/>
  </p:normalViewPr>
  <p:slideViewPr>
    <p:cSldViewPr snapToGrid="0" snapToObjects="1">
      <p:cViewPr>
        <p:scale>
          <a:sx n="57" d="100"/>
          <a:sy n="57" d="100"/>
        </p:scale>
        <p:origin x="1448" y="84"/>
      </p:cViewPr>
      <p:guideLst>
        <p:guide orient="horz" pos="2160"/>
        <p:guide pos="2880"/>
      </p:guideLst>
    </p:cSldViewPr>
  </p:slideViewPr>
  <p:outlineViewPr>
    <p:cViewPr>
      <p:scale>
        <a:sx n="33" d="100"/>
        <a:sy n="33" d="100"/>
      </p:scale>
      <p:origin x="0" y="9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Hadley" userId="d0746e12-dfa0-43ec-93d1-ec00c1e69d81" providerId="ADAL" clId="{8B7D5ECB-6E11-4DDD-9F2D-8DBED9975FD0}"/>
    <pc:docChg chg="undo redo custSel addSld modSld modMainMaster">
      <pc:chgData name="Sarah Hadley" userId="d0746e12-dfa0-43ec-93d1-ec00c1e69d81" providerId="ADAL" clId="{8B7D5ECB-6E11-4DDD-9F2D-8DBED9975FD0}" dt="2025-09-08T11:35:42.272" v="506" actId="20577"/>
      <pc:docMkLst>
        <pc:docMk/>
      </pc:docMkLst>
      <pc:sldChg chg="addSp delSp modSp mod setBg">
        <pc:chgData name="Sarah Hadley" userId="d0746e12-dfa0-43ec-93d1-ec00c1e69d81" providerId="ADAL" clId="{8B7D5ECB-6E11-4DDD-9F2D-8DBED9975FD0}" dt="2025-09-07T21:21:01.609" v="501" actId="113"/>
        <pc:sldMkLst>
          <pc:docMk/>
          <pc:sldMk cId="2082739754" sldId="258"/>
        </pc:sldMkLst>
        <pc:spChg chg="add mod">
          <ac:chgData name="Sarah Hadley" userId="d0746e12-dfa0-43ec-93d1-ec00c1e69d81" providerId="ADAL" clId="{8B7D5ECB-6E11-4DDD-9F2D-8DBED9975FD0}" dt="2025-09-07T21:21:01.609" v="501" actId="113"/>
          <ac:spMkLst>
            <pc:docMk/>
            <pc:sldMk cId="2082739754" sldId="258"/>
            <ac:spMk id="2" creationId="{05214F5B-0696-5B52-B716-153FBABF4127}"/>
          </ac:spMkLst>
        </pc:spChg>
        <pc:spChg chg="del mod">
          <ac:chgData name="Sarah Hadley" userId="d0746e12-dfa0-43ec-93d1-ec00c1e69d81" providerId="ADAL" clId="{8B7D5ECB-6E11-4DDD-9F2D-8DBED9975FD0}" dt="2025-09-07T21:18:18.557" v="432" actId="478"/>
          <ac:spMkLst>
            <pc:docMk/>
            <pc:sldMk cId="2082739754" sldId="258"/>
            <ac:spMk id="4" creationId="{00000000-0000-0000-0000-000000000000}"/>
          </ac:spMkLst>
        </pc:spChg>
        <pc:spChg chg="mod">
          <ac:chgData name="Sarah Hadley" userId="d0746e12-dfa0-43ec-93d1-ec00c1e69d81" providerId="ADAL" clId="{8B7D5ECB-6E11-4DDD-9F2D-8DBED9975FD0}" dt="2025-09-07T21:18:13.350" v="431" actId="26606"/>
          <ac:spMkLst>
            <pc:docMk/>
            <pc:sldMk cId="2082739754" sldId="258"/>
            <ac:spMk id="8" creationId="{00000000-0000-0000-0000-000000000000}"/>
          </ac:spMkLst>
        </pc:spChg>
        <pc:spChg chg="add del">
          <ac:chgData name="Sarah Hadley" userId="d0746e12-dfa0-43ec-93d1-ec00c1e69d81" providerId="ADAL" clId="{8B7D5ECB-6E11-4DDD-9F2D-8DBED9975FD0}" dt="2025-09-07T21:18:13.350" v="431" actId="26606"/>
          <ac:spMkLst>
            <pc:docMk/>
            <pc:sldMk cId="2082739754" sldId="258"/>
            <ac:spMk id="13" creationId="{D009D6D5-DAC2-4A8B-A17A-E206B9012D09}"/>
          </ac:spMkLst>
        </pc:spChg>
        <pc:picChg chg="mod ord">
          <ac:chgData name="Sarah Hadley" userId="d0746e12-dfa0-43ec-93d1-ec00c1e69d81" providerId="ADAL" clId="{8B7D5ECB-6E11-4DDD-9F2D-8DBED9975FD0}" dt="2025-09-07T21:18:13.350" v="431" actId="26606"/>
          <ac:picMkLst>
            <pc:docMk/>
            <pc:sldMk cId="2082739754" sldId="258"/>
            <ac:picMk id="5" creationId="{00000000-0000-0000-0000-000000000000}"/>
          </ac:picMkLst>
        </pc:picChg>
      </pc:sldChg>
      <pc:sldChg chg="delSp mod">
        <pc:chgData name="Sarah Hadley" userId="d0746e12-dfa0-43ec-93d1-ec00c1e69d81" providerId="ADAL" clId="{8B7D5ECB-6E11-4DDD-9F2D-8DBED9975FD0}" dt="2025-09-07T21:12:56.821" v="407" actId="478"/>
        <pc:sldMkLst>
          <pc:docMk/>
          <pc:sldMk cId="3150257353" sldId="259"/>
        </pc:sldMkLst>
        <pc:picChg chg="del">
          <ac:chgData name="Sarah Hadley" userId="d0746e12-dfa0-43ec-93d1-ec00c1e69d81" providerId="ADAL" clId="{8B7D5ECB-6E11-4DDD-9F2D-8DBED9975FD0}" dt="2025-09-07T21:12:56.821" v="407" actId="478"/>
          <ac:picMkLst>
            <pc:docMk/>
            <pc:sldMk cId="3150257353" sldId="259"/>
            <ac:picMk id="5" creationId="{00000000-0000-0000-0000-000000000000}"/>
          </ac:picMkLst>
        </pc:picChg>
      </pc:sldChg>
      <pc:sldChg chg="addSp delSp modSp mod setBg">
        <pc:chgData name="Sarah Hadley" userId="d0746e12-dfa0-43ec-93d1-ec00c1e69d81" providerId="ADAL" clId="{8B7D5ECB-6E11-4DDD-9F2D-8DBED9975FD0}" dt="2025-09-07T21:11:15.038" v="405" actId="20577"/>
        <pc:sldMkLst>
          <pc:docMk/>
          <pc:sldMk cId="2131376323" sldId="264"/>
        </pc:sldMkLst>
        <pc:spChg chg="mod ord">
          <ac:chgData name="Sarah Hadley" userId="d0746e12-dfa0-43ec-93d1-ec00c1e69d81" providerId="ADAL" clId="{8B7D5ECB-6E11-4DDD-9F2D-8DBED9975FD0}" dt="2025-09-07T21:10:37.347" v="395" actId="26606"/>
          <ac:spMkLst>
            <pc:docMk/>
            <pc:sldMk cId="2131376323" sldId="264"/>
            <ac:spMk id="2" creationId="{00000000-0000-0000-0000-000000000000}"/>
          </ac:spMkLst>
        </pc:spChg>
        <pc:spChg chg="mod">
          <ac:chgData name="Sarah Hadley" userId="d0746e12-dfa0-43ec-93d1-ec00c1e69d81" providerId="ADAL" clId="{8B7D5ECB-6E11-4DDD-9F2D-8DBED9975FD0}" dt="2025-09-07T21:11:15.038" v="405" actId="20577"/>
          <ac:spMkLst>
            <pc:docMk/>
            <pc:sldMk cId="2131376323" sldId="264"/>
            <ac:spMk id="6" creationId="{00000000-0000-0000-0000-000000000000}"/>
          </ac:spMkLst>
        </pc:spChg>
        <pc:spChg chg="add del">
          <ac:chgData name="Sarah Hadley" userId="d0746e12-dfa0-43ec-93d1-ec00c1e69d81" providerId="ADAL" clId="{8B7D5ECB-6E11-4DDD-9F2D-8DBED9975FD0}" dt="2025-09-07T21:10:37.335" v="394" actId="26606"/>
          <ac:spMkLst>
            <pc:docMk/>
            <pc:sldMk cId="2131376323" sldId="264"/>
            <ac:spMk id="11" creationId="{D009D6D5-DAC2-4A8B-A17A-E206B9012D09}"/>
          </ac:spMkLst>
        </pc:spChg>
        <pc:spChg chg="add">
          <ac:chgData name="Sarah Hadley" userId="d0746e12-dfa0-43ec-93d1-ec00c1e69d81" providerId="ADAL" clId="{8B7D5ECB-6E11-4DDD-9F2D-8DBED9975FD0}" dt="2025-09-07T21:10:37.347" v="395" actId="26606"/>
          <ac:spMkLst>
            <pc:docMk/>
            <pc:sldMk cId="2131376323" sldId="264"/>
            <ac:spMk id="13" creationId="{D1EA859B-E555-4109-94F3-6700E046E008}"/>
          </ac:spMkLst>
        </pc:spChg>
        <pc:spChg chg="add">
          <ac:chgData name="Sarah Hadley" userId="d0746e12-dfa0-43ec-93d1-ec00c1e69d81" providerId="ADAL" clId="{8B7D5ECB-6E11-4DDD-9F2D-8DBED9975FD0}" dt="2025-09-07T21:10:37.347" v="395" actId="26606"/>
          <ac:spMkLst>
            <pc:docMk/>
            <pc:sldMk cId="2131376323" sldId="264"/>
            <ac:spMk id="14" creationId="{04812C46-200A-4DEB-A05E-3ED6C68C2387}"/>
          </ac:spMkLst>
        </pc:spChg>
        <pc:picChg chg="mod ord">
          <ac:chgData name="Sarah Hadley" userId="d0746e12-dfa0-43ec-93d1-ec00c1e69d81" providerId="ADAL" clId="{8B7D5ECB-6E11-4DDD-9F2D-8DBED9975FD0}" dt="2025-09-07T21:10:37.347" v="395" actId="26606"/>
          <ac:picMkLst>
            <pc:docMk/>
            <pc:sldMk cId="2131376323" sldId="264"/>
            <ac:picMk id="3" creationId="{00000000-0000-0000-0000-000000000000}"/>
          </ac:picMkLst>
        </pc:picChg>
        <pc:picChg chg="del">
          <ac:chgData name="Sarah Hadley" userId="d0746e12-dfa0-43ec-93d1-ec00c1e69d81" providerId="ADAL" clId="{8B7D5ECB-6E11-4DDD-9F2D-8DBED9975FD0}" dt="2025-09-07T21:10:24.666" v="392" actId="478"/>
          <ac:picMkLst>
            <pc:docMk/>
            <pc:sldMk cId="2131376323" sldId="264"/>
            <ac:picMk id="5" creationId="{00000000-0000-0000-0000-000000000000}"/>
          </ac:picMkLst>
        </pc:picChg>
      </pc:sldChg>
      <pc:sldChg chg="modSp mod">
        <pc:chgData name="Sarah Hadley" userId="d0746e12-dfa0-43ec-93d1-ec00c1e69d81" providerId="ADAL" clId="{8B7D5ECB-6E11-4DDD-9F2D-8DBED9975FD0}" dt="2025-09-07T21:02:44.718" v="346" actId="20577"/>
        <pc:sldMkLst>
          <pc:docMk/>
          <pc:sldMk cId="250707639" sldId="266"/>
        </pc:sldMkLst>
        <pc:spChg chg="mod">
          <ac:chgData name="Sarah Hadley" userId="d0746e12-dfa0-43ec-93d1-ec00c1e69d81" providerId="ADAL" clId="{8B7D5ECB-6E11-4DDD-9F2D-8DBED9975FD0}" dt="2025-09-07T21:02:44.718" v="346" actId="20577"/>
          <ac:spMkLst>
            <pc:docMk/>
            <pc:sldMk cId="250707639" sldId="266"/>
            <ac:spMk id="2" creationId="{02FEE53A-F16E-477D-93B0-5B5831948D16}"/>
          </ac:spMkLst>
        </pc:spChg>
      </pc:sldChg>
      <pc:sldChg chg="modSp mod">
        <pc:chgData name="Sarah Hadley" userId="d0746e12-dfa0-43ec-93d1-ec00c1e69d81" providerId="ADAL" clId="{8B7D5ECB-6E11-4DDD-9F2D-8DBED9975FD0}" dt="2025-09-07T20:56:17.015" v="301" actId="113"/>
        <pc:sldMkLst>
          <pc:docMk/>
          <pc:sldMk cId="895640795" sldId="267"/>
        </pc:sldMkLst>
        <pc:spChg chg="mod">
          <ac:chgData name="Sarah Hadley" userId="d0746e12-dfa0-43ec-93d1-ec00c1e69d81" providerId="ADAL" clId="{8B7D5ECB-6E11-4DDD-9F2D-8DBED9975FD0}" dt="2025-09-07T20:56:17.015" v="301" actId="113"/>
          <ac:spMkLst>
            <pc:docMk/>
            <pc:sldMk cId="895640795" sldId="267"/>
            <ac:spMk id="3" creationId="{00000000-0000-0000-0000-000000000000}"/>
          </ac:spMkLst>
        </pc:spChg>
      </pc:sldChg>
      <pc:sldChg chg="addSp delSp modSp mod setBg">
        <pc:chgData name="Sarah Hadley" userId="d0746e12-dfa0-43ec-93d1-ec00c1e69d81" providerId="ADAL" clId="{8B7D5ECB-6E11-4DDD-9F2D-8DBED9975FD0}" dt="2025-09-07T21:15:07.594" v="424" actId="14100"/>
        <pc:sldMkLst>
          <pc:docMk/>
          <pc:sldMk cId="3803623516" sldId="269"/>
        </pc:sldMkLst>
        <pc:spChg chg="mod">
          <ac:chgData name="Sarah Hadley" userId="d0746e12-dfa0-43ec-93d1-ec00c1e69d81" providerId="ADAL" clId="{8B7D5ECB-6E11-4DDD-9F2D-8DBED9975FD0}" dt="2025-09-07T21:15:07.594" v="424" actId="14100"/>
          <ac:spMkLst>
            <pc:docMk/>
            <pc:sldMk cId="3803623516" sldId="269"/>
            <ac:spMk id="2" creationId="{00000000-0000-0000-0000-000000000000}"/>
          </ac:spMkLst>
        </pc:spChg>
        <pc:spChg chg="mod">
          <ac:chgData name="Sarah Hadley" userId="d0746e12-dfa0-43ec-93d1-ec00c1e69d81" providerId="ADAL" clId="{8B7D5ECB-6E11-4DDD-9F2D-8DBED9975FD0}" dt="2025-09-07T21:14:50.387" v="420" actId="1076"/>
          <ac:spMkLst>
            <pc:docMk/>
            <pc:sldMk cId="3803623516" sldId="269"/>
            <ac:spMk id="6" creationId="{9973FF8B-2A45-4690-ACB8-DC85E340A04D}"/>
          </ac:spMkLst>
        </pc:spChg>
        <pc:spChg chg="add">
          <ac:chgData name="Sarah Hadley" userId="d0746e12-dfa0-43ec-93d1-ec00c1e69d81" providerId="ADAL" clId="{8B7D5ECB-6E11-4DDD-9F2D-8DBED9975FD0}" dt="2025-09-07T21:13:41.487" v="411" actId="26606"/>
          <ac:spMkLst>
            <pc:docMk/>
            <pc:sldMk cId="3803623516" sldId="269"/>
            <ac:spMk id="12" creationId="{9F7D5CDA-D291-4307-BF55-1381FED29634}"/>
          </ac:spMkLst>
        </pc:spChg>
        <pc:spChg chg="add">
          <ac:chgData name="Sarah Hadley" userId="d0746e12-dfa0-43ec-93d1-ec00c1e69d81" providerId="ADAL" clId="{8B7D5ECB-6E11-4DDD-9F2D-8DBED9975FD0}" dt="2025-09-07T21:13:41.487" v="411" actId="26606"/>
          <ac:spMkLst>
            <pc:docMk/>
            <pc:sldMk cId="3803623516" sldId="269"/>
            <ac:spMk id="14" creationId="{59B296B9-C5A5-4E4F-9B60-C907B5F1466C}"/>
          </ac:spMkLst>
        </pc:spChg>
        <pc:spChg chg="add">
          <ac:chgData name="Sarah Hadley" userId="d0746e12-dfa0-43ec-93d1-ec00c1e69d81" providerId="ADAL" clId="{8B7D5ECB-6E11-4DDD-9F2D-8DBED9975FD0}" dt="2025-09-07T21:13:41.487" v="411" actId="26606"/>
          <ac:spMkLst>
            <pc:docMk/>
            <pc:sldMk cId="3803623516" sldId="269"/>
            <ac:spMk id="16" creationId="{D0300FD3-5AF1-6305-15FA-9078072672E2}"/>
          </ac:spMkLst>
        </pc:spChg>
        <pc:picChg chg="del">
          <ac:chgData name="Sarah Hadley" userId="d0746e12-dfa0-43ec-93d1-ec00c1e69d81" providerId="ADAL" clId="{8B7D5ECB-6E11-4DDD-9F2D-8DBED9975FD0}" dt="2025-09-07T21:13:14.977" v="409" actId="478"/>
          <ac:picMkLst>
            <pc:docMk/>
            <pc:sldMk cId="3803623516" sldId="269"/>
            <ac:picMk id="5" creationId="{00000000-0000-0000-0000-000000000000}"/>
          </ac:picMkLst>
        </pc:picChg>
        <pc:picChg chg="add">
          <ac:chgData name="Sarah Hadley" userId="d0746e12-dfa0-43ec-93d1-ec00c1e69d81" providerId="ADAL" clId="{8B7D5ECB-6E11-4DDD-9F2D-8DBED9975FD0}" dt="2025-09-07T21:13:41.487" v="411" actId="26606"/>
          <ac:picMkLst>
            <pc:docMk/>
            <pc:sldMk cId="3803623516" sldId="269"/>
            <ac:picMk id="8" creationId="{BDF4398F-CCD0-06B7-1111-1AA7E909B28F}"/>
          </ac:picMkLst>
        </pc:picChg>
      </pc:sldChg>
      <pc:sldChg chg="delSp modSp mod">
        <pc:chgData name="Sarah Hadley" userId="d0746e12-dfa0-43ec-93d1-ec00c1e69d81" providerId="ADAL" clId="{8B7D5ECB-6E11-4DDD-9F2D-8DBED9975FD0}" dt="2025-09-07T20:46:30.773" v="183" actId="478"/>
        <pc:sldMkLst>
          <pc:docMk/>
          <pc:sldMk cId="1489560421" sldId="272"/>
        </pc:sldMkLst>
        <pc:spChg chg="mod">
          <ac:chgData name="Sarah Hadley" userId="d0746e12-dfa0-43ec-93d1-ec00c1e69d81" providerId="ADAL" clId="{8B7D5ECB-6E11-4DDD-9F2D-8DBED9975FD0}" dt="2025-09-07T20:46:22.183" v="182" actId="20577"/>
          <ac:spMkLst>
            <pc:docMk/>
            <pc:sldMk cId="1489560421" sldId="272"/>
            <ac:spMk id="2" creationId="{00000000-0000-0000-0000-000000000000}"/>
          </ac:spMkLst>
        </pc:spChg>
        <pc:picChg chg="mod">
          <ac:chgData name="Sarah Hadley" userId="d0746e12-dfa0-43ec-93d1-ec00c1e69d81" providerId="ADAL" clId="{8B7D5ECB-6E11-4DDD-9F2D-8DBED9975FD0}" dt="2025-09-07T20:41:57.161" v="107" actId="1076"/>
          <ac:picMkLst>
            <pc:docMk/>
            <pc:sldMk cId="1489560421" sldId="272"/>
            <ac:picMk id="3" creationId="{00000000-0000-0000-0000-000000000000}"/>
          </ac:picMkLst>
        </pc:picChg>
        <pc:picChg chg="del mod">
          <ac:chgData name="Sarah Hadley" userId="d0746e12-dfa0-43ec-93d1-ec00c1e69d81" providerId="ADAL" clId="{8B7D5ECB-6E11-4DDD-9F2D-8DBED9975FD0}" dt="2025-09-07T20:46:30.773" v="183" actId="478"/>
          <ac:picMkLst>
            <pc:docMk/>
            <pc:sldMk cId="1489560421" sldId="272"/>
            <ac:picMk id="5" creationId="{00000000-0000-0000-0000-000000000000}"/>
          </ac:picMkLst>
        </pc:picChg>
      </pc:sldChg>
      <pc:sldChg chg="delSp mod">
        <pc:chgData name="Sarah Hadley" userId="d0746e12-dfa0-43ec-93d1-ec00c1e69d81" providerId="ADAL" clId="{8B7D5ECB-6E11-4DDD-9F2D-8DBED9975FD0}" dt="2025-09-07T21:11:50.179" v="406" actId="478"/>
        <pc:sldMkLst>
          <pc:docMk/>
          <pc:sldMk cId="162027614" sldId="273"/>
        </pc:sldMkLst>
        <pc:picChg chg="del">
          <ac:chgData name="Sarah Hadley" userId="d0746e12-dfa0-43ec-93d1-ec00c1e69d81" providerId="ADAL" clId="{8B7D5ECB-6E11-4DDD-9F2D-8DBED9975FD0}" dt="2025-09-07T21:11:50.179" v="406" actId="478"/>
          <ac:picMkLst>
            <pc:docMk/>
            <pc:sldMk cId="162027614" sldId="273"/>
            <ac:picMk id="5" creationId="{00000000-0000-0000-0000-000000000000}"/>
          </ac:picMkLst>
        </pc:picChg>
      </pc:sldChg>
      <pc:sldChg chg="addSp delSp modSp mod setBg">
        <pc:chgData name="Sarah Hadley" userId="d0746e12-dfa0-43ec-93d1-ec00c1e69d81" providerId="ADAL" clId="{8B7D5ECB-6E11-4DDD-9F2D-8DBED9975FD0}" dt="2025-09-07T21:15:37.778" v="425" actId="14100"/>
        <pc:sldMkLst>
          <pc:docMk/>
          <pc:sldMk cId="497864984" sldId="277"/>
        </pc:sldMkLst>
        <pc:spChg chg="mod">
          <ac:chgData name="Sarah Hadley" userId="d0746e12-dfa0-43ec-93d1-ec00c1e69d81" providerId="ADAL" clId="{8B7D5ECB-6E11-4DDD-9F2D-8DBED9975FD0}" dt="2025-09-07T21:15:37.778" v="425" actId="14100"/>
          <ac:spMkLst>
            <pc:docMk/>
            <pc:sldMk cId="497864984" sldId="277"/>
            <ac:spMk id="6" creationId="{00000000-0000-0000-0000-000000000000}"/>
          </ac:spMkLst>
        </pc:spChg>
        <pc:spChg chg="mod">
          <ac:chgData name="Sarah Hadley" userId="d0746e12-dfa0-43ec-93d1-ec00c1e69d81" providerId="ADAL" clId="{8B7D5ECB-6E11-4DDD-9F2D-8DBED9975FD0}" dt="2025-09-07T21:09:29.031" v="388" actId="1076"/>
          <ac:spMkLst>
            <pc:docMk/>
            <pc:sldMk cId="497864984" sldId="277"/>
            <ac:spMk id="7" creationId="{00000000-0000-0000-0000-000000000000}"/>
          </ac:spMkLst>
        </pc:spChg>
        <pc:spChg chg="add">
          <ac:chgData name="Sarah Hadley" userId="d0746e12-dfa0-43ec-93d1-ec00c1e69d81" providerId="ADAL" clId="{8B7D5ECB-6E11-4DDD-9F2D-8DBED9975FD0}" dt="2025-09-07T21:08:46.465" v="381" actId="26606"/>
          <ac:spMkLst>
            <pc:docMk/>
            <pc:sldMk cId="497864984" sldId="277"/>
            <ac:spMk id="13" creationId="{04812C46-200A-4DEB-A05E-3ED6C68C2387}"/>
          </ac:spMkLst>
        </pc:spChg>
        <pc:spChg chg="add">
          <ac:chgData name="Sarah Hadley" userId="d0746e12-dfa0-43ec-93d1-ec00c1e69d81" providerId="ADAL" clId="{8B7D5ECB-6E11-4DDD-9F2D-8DBED9975FD0}" dt="2025-09-07T21:08:46.465" v="381" actId="26606"/>
          <ac:spMkLst>
            <pc:docMk/>
            <pc:sldMk cId="497864984" sldId="277"/>
            <ac:spMk id="15" creationId="{D1EA859B-E555-4109-94F3-6700E046E008}"/>
          </ac:spMkLst>
        </pc:spChg>
        <pc:picChg chg="del">
          <ac:chgData name="Sarah Hadley" userId="d0746e12-dfa0-43ec-93d1-ec00c1e69d81" providerId="ADAL" clId="{8B7D5ECB-6E11-4DDD-9F2D-8DBED9975FD0}" dt="2025-09-07T21:08:41.107" v="380" actId="478"/>
          <ac:picMkLst>
            <pc:docMk/>
            <pc:sldMk cId="497864984" sldId="277"/>
            <ac:picMk id="5" creationId="{00000000-0000-0000-0000-000000000000}"/>
          </ac:picMkLst>
        </pc:picChg>
        <pc:picChg chg="mod ord">
          <ac:chgData name="Sarah Hadley" userId="d0746e12-dfa0-43ec-93d1-ec00c1e69d81" providerId="ADAL" clId="{8B7D5ECB-6E11-4DDD-9F2D-8DBED9975FD0}" dt="2025-09-07T21:08:46.465" v="381" actId="26606"/>
          <ac:picMkLst>
            <pc:docMk/>
            <pc:sldMk cId="497864984" sldId="277"/>
            <ac:picMk id="8" creationId="{00000000-0000-0000-0000-000000000000}"/>
          </ac:picMkLst>
        </pc:picChg>
      </pc:sldChg>
      <pc:sldChg chg="addSp modSp mod setBg">
        <pc:chgData name="Sarah Hadley" userId="d0746e12-dfa0-43ec-93d1-ec00c1e69d81" providerId="ADAL" clId="{8B7D5ECB-6E11-4DDD-9F2D-8DBED9975FD0}" dt="2025-09-07T21:08:19.044" v="379" actId="27636"/>
        <pc:sldMkLst>
          <pc:docMk/>
          <pc:sldMk cId="3727216926" sldId="279"/>
        </pc:sldMkLst>
        <pc:spChg chg="mod">
          <ac:chgData name="Sarah Hadley" userId="d0746e12-dfa0-43ec-93d1-ec00c1e69d81" providerId="ADAL" clId="{8B7D5ECB-6E11-4DDD-9F2D-8DBED9975FD0}" dt="2025-09-07T21:06:22.992" v="363" actId="26606"/>
          <ac:spMkLst>
            <pc:docMk/>
            <pc:sldMk cId="3727216926" sldId="279"/>
            <ac:spMk id="2" creationId="{2C5CBA05-7B33-4796-8829-58C25A82D32B}"/>
          </ac:spMkLst>
        </pc:spChg>
        <pc:spChg chg="mod">
          <ac:chgData name="Sarah Hadley" userId="d0746e12-dfa0-43ec-93d1-ec00c1e69d81" providerId="ADAL" clId="{8B7D5ECB-6E11-4DDD-9F2D-8DBED9975FD0}" dt="2025-09-07T21:08:19.044" v="379" actId="27636"/>
          <ac:spMkLst>
            <pc:docMk/>
            <pc:sldMk cId="3727216926" sldId="279"/>
            <ac:spMk id="3" creationId="{F26B25A4-C013-470B-B6EF-27F7AAEFE26F}"/>
          </ac:spMkLst>
        </pc:spChg>
        <pc:spChg chg="add">
          <ac:chgData name="Sarah Hadley" userId="d0746e12-dfa0-43ec-93d1-ec00c1e69d81" providerId="ADAL" clId="{8B7D5ECB-6E11-4DDD-9F2D-8DBED9975FD0}" dt="2025-09-07T21:06:22.992" v="363" actId="26606"/>
          <ac:spMkLst>
            <pc:docMk/>
            <pc:sldMk cId="3727216926" sldId="279"/>
            <ac:spMk id="3079" creationId="{687AFE0E-B37D-4531-AFE8-231C8348EAF1}"/>
          </ac:spMkLst>
        </pc:spChg>
        <pc:picChg chg="mod">
          <ac:chgData name="Sarah Hadley" userId="d0746e12-dfa0-43ec-93d1-ec00c1e69d81" providerId="ADAL" clId="{8B7D5ECB-6E11-4DDD-9F2D-8DBED9975FD0}" dt="2025-09-07T21:06:22.992" v="363" actId="26606"/>
          <ac:picMkLst>
            <pc:docMk/>
            <pc:sldMk cId="3727216926" sldId="279"/>
            <ac:picMk id="3074" creationId="{B95C2D45-D5FE-4FA2-9E5F-AC8FD0D6B153}"/>
          </ac:picMkLst>
        </pc:picChg>
      </pc:sldChg>
      <pc:sldChg chg="addSp delSp modSp mod setBg">
        <pc:chgData name="Sarah Hadley" userId="d0746e12-dfa0-43ec-93d1-ec00c1e69d81" providerId="ADAL" clId="{8B7D5ECB-6E11-4DDD-9F2D-8DBED9975FD0}" dt="2025-09-07T21:22:47.567" v="503"/>
        <pc:sldMkLst>
          <pc:docMk/>
          <pc:sldMk cId="2062125515" sldId="280"/>
        </pc:sldMkLst>
        <pc:spChg chg="mod">
          <ac:chgData name="Sarah Hadley" userId="d0746e12-dfa0-43ec-93d1-ec00c1e69d81" providerId="ADAL" clId="{8B7D5ECB-6E11-4DDD-9F2D-8DBED9975FD0}" dt="2025-09-07T21:22:17.347" v="502" actId="26606"/>
          <ac:spMkLst>
            <pc:docMk/>
            <pc:sldMk cId="2062125515" sldId="280"/>
            <ac:spMk id="2" creationId="{4DCB15FB-D734-4D6A-A822-3DA1CD31C3E9}"/>
          </ac:spMkLst>
        </pc:spChg>
        <pc:spChg chg="del">
          <ac:chgData name="Sarah Hadley" userId="d0746e12-dfa0-43ec-93d1-ec00c1e69d81" providerId="ADAL" clId="{8B7D5ECB-6E11-4DDD-9F2D-8DBED9975FD0}" dt="2025-09-07T21:22:17.347" v="502" actId="26606"/>
          <ac:spMkLst>
            <pc:docMk/>
            <pc:sldMk cId="2062125515" sldId="280"/>
            <ac:spMk id="3" creationId="{A615296F-D368-462C-93C9-1E9C8D21EE82}"/>
          </ac:spMkLst>
        </pc:spChg>
        <pc:spChg chg="add">
          <ac:chgData name="Sarah Hadley" userId="d0746e12-dfa0-43ec-93d1-ec00c1e69d81" providerId="ADAL" clId="{8B7D5ECB-6E11-4DDD-9F2D-8DBED9975FD0}" dt="2025-09-07T21:22:17.347" v="502" actId="26606"/>
          <ac:spMkLst>
            <pc:docMk/>
            <pc:sldMk cId="2062125515" sldId="280"/>
            <ac:spMk id="9" creationId="{BACC6370-2D7E-4714-9D71-7542949D7D5D}"/>
          </ac:spMkLst>
        </pc:spChg>
        <pc:spChg chg="add">
          <ac:chgData name="Sarah Hadley" userId="d0746e12-dfa0-43ec-93d1-ec00c1e69d81" providerId="ADAL" clId="{8B7D5ECB-6E11-4DDD-9F2D-8DBED9975FD0}" dt="2025-09-07T21:22:17.347" v="502" actId="26606"/>
          <ac:spMkLst>
            <pc:docMk/>
            <pc:sldMk cId="2062125515" sldId="280"/>
            <ac:spMk id="11" creationId="{F68B3F68-107C-434F-AA38-110D5EA91B85}"/>
          </ac:spMkLst>
        </pc:spChg>
        <pc:spChg chg="add">
          <ac:chgData name="Sarah Hadley" userId="d0746e12-dfa0-43ec-93d1-ec00c1e69d81" providerId="ADAL" clId="{8B7D5ECB-6E11-4DDD-9F2D-8DBED9975FD0}" dt="2025-09-07T21:22:17.347" v="502" actId="26606"/>
          <ac:spMkLst>
            <pc:docMk/>
            <pc:sldMk cId="2062125515" sldId="280"/>
            <ac:spMk id="13" creationId="{AAD0DBB9-1A4B-4391-81D4-CB19F9AB918A}"/>
          </ac:spMkLst>
        </pc:spChg>
        <pc:spChg chg="add">
          <ac:chgData name="Sarah Hadley" userId="d0746e12-dfa0-43ec-93d1-ec00c1e69d81" providerId="ADAL" clId="{8B7D5ECB-6E11-4DDD-9F2D-8DBED9975FD0}" dt="2025-09-07T21:22:17.347" v="502" actId="26606"/>
          <ac:spMkLst>
            <pc:docMk/>
            <pc:sldMk cId="2062125515" sldId="280"/>
            <ac:spMk id="15" creationId="{063BBA22-50EA-4C4D-BE05-F1CE4E63AA56}"/>
          </ac:spMkLst>
        </pc:spChg>
        <pc:graphicFrameChg chg="add">
          <ac:chgData name="Sarah Hadley" userId="d0746e12-dfa0-43ec-93d1-ec00c1e69d81" providerId="ADAL" clId="{8B7D5ECB-6E11-4DDD-9F2D-8DBED9975FD0}" dt="2025-09-07T21:22:17.347" v="502" actId="26606"/>
          <ac:graphicFrameMkLst>
            <pc:docMk/>
            <pc:sldMk cId="2062125515" sldId="280"/>
            <ac:graphicFrameMk id="5" creationId="{EE5CC496-DE7E-7A6C-2169-0139AC0859AD}"/>
          </ac:graphicFrameMkLst>
        </pc:graphicFrameChg>
      </pc:sldChg>
      <pc:sldChg chg="modSp mod">
        <pc:chgData name="Sarah Hadley" userId="d0746e12-dfa0-43ec-93d1-ec00c1e69d81" providerId="ADAL" clId="{8B7D5ECB-6E11-4DDD-9F2D-8DBED9975FD0}" dt="2025-09-08T11:35:42.272" v="506" actId="20577"/>
        <pc:sldMkLst>
          <pc:docMk/>
          <pc:sldMk cId="1257568213" sldId="281"/>
        </pc:sldMkLst>
        <pc:spChg chg="mod">
          <ac:chgData name="Sarah Hadley" userId="d0746e12-dfa0-43ec-93d1-ec00c1e69d81" providerId="ADAL" clId="{8B7D5ECB-6E11-4DDD-9F2D-8DBED9975FD0}" dt="2025-09-08T11:35:42.272" v="506" actId="20577"/>
          <ac:spMkLst>
            <pc:docMk/>
            <pc:sldMk cId="1257568213" sldId="281"/>
            <ac:spMk id="3" creationId="{DD7689DC-5191-4068-B346-8CDE18F4C0EF}"/>
          </ac:spMkLst>
        </pc:spChg>
      </pc:sldChg>
      <pc:sldChg chg="addSp modSp mod setBg">
        <pc:chgData name="Sarah Hadley" userId="d0746e12-dfa0-43ec-93d1-ec00c1e69d81" providerId="ADAL" clId="{8B7D5ECB-6E11-4DDD-9F2D-8DBED9975FD0}" dt="2025-09-07T21:06:08.299" v="362"/>
        <pc:sldMkLst>
          <pc:docMk/>
          <pc:sldMk cId="3226782875" sldId="282"/>
        </pc:sldMkLst>
        <pc:spChg chg="mod">
          <ac:chgData name="Sarah Hadley" userId="d0746e12-dfa0-43ec-93d1-ec00c1e69d81" providerId="ADAL" clId="{8B7D5ECB-6E11-4DDD-9F2D-8DBED9975FD0}" dt="2025-09-07T21:04:49.560" v="353" actId="26606"/>
          <ac:spMkLst>
            <pc:docMk/>
            <pc:sldMk cId="3226782875" sldId="282"/>
            <ac:spMk id="2" creationId="{85810810-A3FB-444B-80BF-CA9AB1E0FC1A}"/>
          </ac:spMkLst>
        </pc:spChg>
        <pc:spChg chg="mod ord">
          <ac:chgData name="Sarah Hadley" userId="d0746e12-dfa0-43ec-93d1-ec00c1e69d81" providerId="ADAL" clId="{8B7D5ECB-6E11-4DDD-9F2D-8DBED9975FD0}" dt="2025-09-07T21:05:15.032" v="357" actId="14100"/>
          <ac:spMkLst>
            <pc:docMk/>
            <pc:sldMk cId="3226782875" sldId="282"/>
            <ac:spMk id="3" creationId="{4B9C239E-AA2C-4B97-8AFA-3A565853B66A}"/>
          </ac:spMkLst>
        </pc:spChg>
        <pc:spChg chg="add">
          <ac:chgData name="Sarah Hadley" userId="d0746e12-dfa0-43ec-93d1-ec00c1e69d81" providerId="ADAL" clId="{8B7D5ECB-6E11-4DDD-9F2D-8DBED9975FD0}" dt="2025-09-07T21:04:49.560" v="353" actId="26606"/>
          <ac:spMkLst>
            <pc:docMk/>
            <pc:sldMk cId="3226782875" sldId="282"/>
            <ac:spMk id="4105" creationId="{99F1FFA9-D672-408C-9220-ADEEC6ABDD09}"/>
          </ac:spMkLst>
        </pc:spChg>
        <pc:picChg chg="mod">
          <ac:chgData name="Sarah Hadley" userId="d0746e12-dfa0-43ec-93d1-ec00c1e69d81" providerId="ADAL" clId="{8B7D5ECB-6E11-4DDD-9F2D-8DBED9975FD0}" dt="2025-09-07T21:04:49.560" v="353" actId="26606"/>
          <ac:picMkLst>
            <pc:docMk/>
            <pc:sldMk cId="3226782875" sldId="282"/>
            <ac:picMk id="4098" creationId="{56D6D668-F531-4623-84B3-AE470843D82E}"/>
          </ac:picMkLst>
        </pc:picChg>
        <pc:picChg chg="mod">
          <ac:chgData name="Sarah Hadley" userId="d0746e12-dfa0-43ec-93d1-ec00c1e69d81" providerId="ADAL" clId="{8B7D5ECB-6E11-4DDD-9F2D-8DBED9975FD0}" dt="2025-09-07T21:04:49.560" v="353" actId="26606"/>
          <ac:picMkLst>
            <pc:docMk/>
            <pc:sldMk cId="3226782875" sldId="282"/>
            <ac:picMk id="4100" creationId="{BB9208D9-39AA-499A-A6B3-F8DC26418BDF}"/>
          </ac:picMkLst>
        </pc:picChg>
      </pc:sldChg>
      <pc:sldChg chg="modSp mod">
        <pc:chgData name="Sarah Hadley" userId="d0746e12-dfa0-43ec-93d1-ec00c1e69d81" providerId="ADAL" clId="{8B7D5ECB-6E11-4DDD-9F2D-8DBED9975FD0}" dt="2025-09-08T11:34:38.146" v="505" actId="20577"/>
        <pc:sldMkLst>
          <pc:docMk/>
          <pc:sldMk cId="3709868311" sldId="285"/>
        </pc:sldMkLst>
        <pc:spChg chg="mod">
          <ac:chgData name="Sarah Hadley" userId="d0746e12-dfa0-43ec-93d1-ec00c1e69d81" providerId="ADAL" clId="{8B7D5ECB-6E11-4DDD-9F2D-8DBED9975FD0}" dt="2025-09-08T11:34:38.146" v="505" actId="20577"/>
          <ac:spMkLst>
            <pc:docMk/>
            <pc:sldMk cId="3709868311" sldId="285"/>
            <ac:spMk id="2" creationId="{73A832AA-A68E-432D-AE56-C64AAEF72870}"/>
          </ac:spMkLst>
        </pc:spChg>
      </pc:sldChg>
      <pc:sldChg chg="modSp mod">
        <pc:chgData name="Sarah Hadley" userId="d0746e12-dfa0-43ec-93d1-ec00c1e69d81" providerId="ADAL" clId="{8B7D5ECB-6E11-4DDD-9F2D-8DBED9975FD0}" dt="2025-09-07T20:59:23.666" v="308" actId="20577"/>
        <pc:sldMkLst>
          <pc:docMk/>
          <pc:sldMk cId="3737244798" sldId="286"/>
        </pc:sldMkLst>
        <pc:spChg chg="mod">
          <ac:chgData name="Sarah Hadley" userId="d0746e12-dfa0-43ec-93d1-ec00c1e69d81" providerId="ADAL" clId="{8B7D5ECB-6E11-4DDD-9F2D-8DBED9975FD0}" dt="2025-09-07T20:59:23.666" v="308" actId="20577"/>
          <ac:spMkLst>
            <pc:docMk/>
            <pc:sldMk cId="3737244798" sldId="286"/>
            <ac:spMk id="2" creationId="{9BD85679-7895-45B3-B059-D9B4BED78CE2}"/>
          </ac:spMkLst>
        </pc:spChg>
      </pc:sldChg>
      <pc:sldChg chg="addSp delSp modSp new mod">
        <pc:chgData name="Sarah Hadley" userId="d0746e12-dfa0-43ec-93d1-ec00c1e69d81" providerId="ADAL" clId="{8B7D5ECB-6E11-4DDD-9F2D-8DBED9975FD0}" dt="2025-09-07T20:54:22.417" v="300" actId="20577"/>
        <pc:sldMkLst>
          <pc:docMk/>
          <pc:sldMk cId="4269483455" sldId="291"/>
        </pc:sldMkLst>
        <pc:spChg chg="add mod">
          <ac:chgData name="Sarah Hadley" userId="d0746e12-dfa0-43ec-93d1-ec00c1e69d81" providerId="ADAL" clId="{8B7D5ECB-6E11-4DDD-9F2D-8DBED9975FD0}" dt="2025-09-07T20:54:22.417" v="300" actId="20577"/>
          <ac:spMkLst>
            <pc:docMk/>
            <pc:sldMk cId="4269483455" sldId="291"/>
            <ac:spMk id="6" creationId="{752F70F3-8CA0-2BD8-71EB-91CE98ED7B17}"/>
          </ac:spMkLst>
        </pc:spChg>
        <pc:picChg chg="add mod">
          <ac:chgData name="Sarah Hadley" userId="d0746e12-dfa0-43ec-93d1-ec00c1e69d81" providerId="ADAL" clId="{8B7D5ECB-6E11-4DDD-9F2D-8DBED9975FD0}" dt="2025-09-07T20:41:47.249" v="105" actId="1076"/>
          <ac:picMkLst>
            <pc:docMk/>
            <pc:sldMk cId="4269483455" sldId="291"/>
            <ac:picMk id="2" creationId="{FDD48DB8-AB19-623A-33F4-C54B8ED8AEFD}"/>
          </ac:picMkLst>
        </pc:picChg>
        <pc:picChg chg="add del mod">
          <ac:chgData name="Sarah Hadley" userId="d0746e12-dfa0-43ec-93d1-ec00c1e69d81" providerId="ADAL" clId="{8B7D5ECB-6E11-4DDD-9F2D-8DBED9975FD0}" dt="2025-09-07T20:42:39.458" v="117" actId="22"/>
          <ac:picMkLst>
            <pc:docMk/>
            <pc:sldMk cId="4269483455" sldId="291"/>
            <ac:picMk id="4" creationId="{72598A7B-E9F0-BC22-46F1-B99AE10F7649}"/>
          </ac:picMkLst>
        </pc:picChg>
      </pc:sldChg>
      <pc:sldChg chg="addSp new mod">
        <pc:chgData name="Sarah Hadley" userId="d0746e12-dfa0-43ec-93d1-ec00c1e69d81" providerId="ADAL" clId="{8B7D5ECB-6E11-4DDD-9F2D-8DBED9975FD0}" dt="2025-09-07T20:45:52.135" v="161" actId="22"/>
        <pc:sldMkLst>
          <pc:docMk/>
          <pc:sldMk cId="3056425171" sldId="292"/>
        </pc:sldMkLst>
        <pc:picChg chg="add">
          <ac:chgData name="Sarah Hadley" userId="d0746e12-dfa0-43ec-93d1-ec00c1e69d81" providerId="ADAL" clId="{8B7D5ECB-6E11-4DDD-9F2D-8DBED9975FD0}" dt="2025-09-07T20:45:52.135" v="161" actId="22"/>
          <ac:picMkLst>
            <pc:docMk/>
            <pc:sldMk cId="3056425171" sldId="292"/>
            <ac:picMk id="3" creationId="{31E84325-1004-5766-F565-252641470A38}"/>
          </ac:picMkLst>
        </pc:picChg>
      </pc:sldChg>
      <pc:sldMasterChg chg="setBg modSldLayout">
        <pc:chgData name="Sarah Hadley" userId="d0746e12-dfa0-43ec-93d1-ec00c1e69d81" providerId="ADAL" clId="{8B7D5ECB-6E11-4DDD-9F2D-8DBED9975FD0}" dt="2025-09-07T21:06:08.299" v="362"/>
        <pc:sldMasterMkLst>
          <pc:docMk/>
          <pc:sldMasterMk cId="2262382746" sldId="2147483648"/>
        </pc:sldMasterMkLst>
        <pc:sldLayoutChg chg="setBg">
          <pc:chgData name="Sarah Hadley" userId="d0746e12-dfa0-43ec-93d1-ec00c1e69d81" providerId="ADAL" clId="{8B7D5ECB-6E11-4DDD-9F2D-8DBED9975FD0}" dt="2025-09-07T21:06:08.299" v="362"/>
          <pc:sldLayoutMkLst>
            <pc:docMk/>
            <pc:sldMasterMk cId="2262382746" sldId="2147483648"/>
            <pc:sldLayoutMk cId="3774423332" sldId="2147483649"/>
          </pc:sldLayoutMkLst>
        </pc:sldLayoutChg>
        <pc:sldLayoutChg chg="setBg">
          <pc:chgData name="Sarah Hadley" userId="d0746e12-dfa0-43ec-93d1-ec00c1e69d81" providerId="ADAL" clId="{8B7D5ECB-6E11-4DDD-9F2D-8DBED9975FD0}" dt="2025-09-07T21:06:08.299" v="362"/>
          <pc:sldLayoutMkLst>
            <pc:docMk/>
            <pc:sldMasterMk cId="2262382746" sldId="2147483648"/>
            <pc:sldLayoutMk cId="2562997522" sldId="2147483650"/>
          </pc:sldLayoutMkLst>
        </pc:sldLayoutChg>
        <pc:sldLayoutChg chg="setBg">
          <pc:chgData name="Sarah Hadley" userId="d0746e12-dfa0-43ec-93d1-ec00c1e69d81" providerId="ADAL" clId="{8B7D5ECB-6E11-4DDD-9F2D-8DBED9975FD0}" dt="2025-09-07T21:06:08.299" v="362"/>
          <pc:sldLayoutMkLst>
            <pc:docMk/>
            <pc:sldMasterMk cId="2262382746" sldId="2147483648"/>
            <pc:sldLayoutMk cId="439520565" sldId="2147483651"/>
          </pc:sldLayoutMkLst>
        </pc:sldLayoutChg>
        <pc:sldLayoutChg chg="setBg">
          <pc:chgData name="Sarah Hadley" userId="d0746e12-dfa0-43ec-93d1-ec00c1e69d81" providerId="ADAL" clId="{8B7D5ECB-6E11-4DDD-9F2D-8DBED9975FD0}" dt="2025-09-07T21:06:08.299" v="362"/>
          <pc:sldLayoutMkLst>
            <pc:docMk/>
            <pc:sldMasterMk cId="2262382746" sldId="2147483648"/>
            <pc:sldLayoutMk cId="2285764747" sldId="2147483652"/>
          </pc:sldLayoutMkLst>
        </pc:sldLayoutChg>
        <pc:sldLayoutChg chg="setBg">
          <pc:chgData name="Sarah Hadley" userId="d0746e12-dfa0-43ec-93d1-ec00c1e69d81" providerId="ADAL" clId="{8B7D5ECB-6E11-4DDD-9F2D-8DBED9975FD0}" dt="2025-09-07T21:06:08.299" v="362"/>
          <pc:sldLayoutMkLst>
            <pc:docMk/>
            <pc:sldMasterMk cId="2262382746" sldId="2147483648"/>
            <pc:sldLayoutMk cId="999791832" sldId="2147483653"/>
          </pc:sldLayoutMkLst>
        </pc:sldLayoutChg>
        <pc:sldLayoutChg chg="setBg">
          <pc:chgData name="Sarah Hadley" userId="d0746e12-dfa0-43ec-93d1-ec00c1e69d81" providerId="ADAL" clId="{8B7D5ECB-6E11-4DDD-9F2D-8DBED9975FD0}" dt="2025-09-07T21:06:08.299" v="362"/>
          <pc:sldLayoutMkLst>
            <pc:docMk/>
            <pc:sldMasterMk cId="2262382746" sldId="2147483648"/>
            <pc:sldLayoutMk cId="3597939721" sldId="2147483654"/>
          </pc:sldLayoutMkLst>
        </pc:sldLayoutChg>
        <pc:sldLayoutChg chg="setBg">
          <pc:chgData name="Sarah Hadley" userId="d0746e12-dfa0-43ec-93d1-ec00c1e69d81" providerId="ADAL" clId="{8B7D5ECB-6E11-4DDD-9F2D-8DBED9975FD0}" dt="2025-09-07T21:06:08.299" v="362"/>
          <pc:sldLayoutMkLst>
            <pc:docMk/>
            <pc:sldMasterMk cId="2262382746" sldId="2147483648"/>
            <pc:sldLayoutMk cId="1455711113" sldId="2147483655"/>
          </pc:sldLayoutMkLst>
        </pc:sldLayoutChg>
        <pc:sldLayoutChg chg="setBg">
          <pc:chgData name="Sarah Hadley" userId="d0746e12-dfa0-43ec-93d1-ec00c1e69d81" providerId="ADAL" clId="{8B7D5ECB-6E11-4DDD-9F2D-8DBED9975FD0}" dt="2025-09-07T21:06:08.299" v="362"/>
          <pc:sldLayoutMkLst>
            <pc:docMk/>
            <pc:sldMasterMk cId="2262382746" sldId="2147483648"/>
            <pc:sldLayoutMk cId="2572666938" sldId="2147483656"/>
          </pc:sldLayoutMkLst>
        </pc:sldLayoutChg>
        <pc:sldLayoutChg chg="setBg">
          <pc:chgData name="Sarah Hadley" userId="d0746e12-dfa0-43ec-93d1-ec00c1e69d81" providerId="ADAL" clId="{8B7D5ECB-6E11-4DDD-9F2D-8DBED9975FD0}" dt="2025-09-07T21:06:08.299" v="362"/>
          <pc:sldLayoutMkLst>
            <pc:docMk/>
            <pc:sldMasterMk cId="2262382746" sldId="2147483648"/>
            <pc:sldLayoutMk cId="95995284" sldId="2147483657"/>
          </pc:sldLayoutMkLst>
        </pc:sldLayoutChg>
        <pc:sldLayoutChg chg="setBg">
          <pc:chgData name="Sarah Hadley" userId="d0746e12-dfa0-43ec-93d1-ec00c1e69d81" providerId="ADAL" clId="{8B7D5ECB-6E11-4DDD-9F2D-8DBED9975FD0}" dt="2025-09-07T21:06:08.299" v="362"/>
          <pc:sldLayoutMkLst>
            <pc:docMk/>
            <pc:sldMasterMk cId="2262382746" sldId="2147483648"/>
            <pc:sldLayoutMk cId="1630587785" sldId="2147483658"/>
          </pc:sldLayoutMkLst>
        </pc:sldLayoutChg>
        <pc:sldLayoutChg chg="setBg">
          <pc:chgData name="Sarah Hadley" userId="d0746e12-dfa0-43ec-93d1-ec00c1e69d81" providerId="ADAL" clId="{8B7D5ECB-6E11-4DDD-9F2D-8DBED9975FD0}" dt="2025-09-07T21:06:08.299" v="362"/>
          <pc:sldLayoutMkLst>
            <pc:docMk/>
            <pc:sldMasterMk cId="2262382746" sldId="2147483648"/>
            <pc:sldLayoutMk cId="198898872" sldId="2147483659"/>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086D526-3D03-48A8-A551-A16589B0433C}" type="doc">
      <dgm:prSet loTypeId="urn:microsoft.com/office/officeart/2016/7/layout/HexagonTimeline" loCatId="process" qsTypeId="urn:microsoft.com/office/officeart/2005/8/quickstyle/simple1" qsCatId="simple" csTypeId="urn:microsoft.com/office/officeart/2005/8/colors/colorful2" csCatId="colorful" phldr="1"/>
      <dgm:spPr/>
      <dgm:t>
        <a:bodyPr/>
        <a:lstStyle/>
        <a:p>
          <a:endParaRPr lang="en-US"/>
        </a:p>
      </dgm:t>
    </dgm:pt>
    <dgm:pt modelId="{2691B0A2-CBB0-4B43-98F1-6D4C73FBD906}">
      <dgm:prSet/>
      <dgm:spPr/>
      <dgm:t>
        <a:bodyPr/>
        <a:lstStyle/>
        <a:p>
          <a:r>
            <a:rPr lang="en-US"/>
            <a:t>8:45 AM</a:t>
          </a:r>
        </a:p>
      </dgm:t>
    </dgm:pt>
    <dgm:pt modelId="{1D221C4B-1D80-4557-928D-4EC03FD51A2B}" type="parTrans" cxnId="{CB35F6A4-2AB9-47FF-99DF-C4C3E5E2DDD7}">
      <dgm:prSet/>
      <dgm:spPr/>
      <dgm:t>
        <a:bodyPr/>
        <a:lstStyle/>
        <a:p>
          <a:endParaRPr lang="en-US"/>
        </a:p>
      </dgm:t>
    </dgm:pt>
    <dgm:pt modelId="{A8C6EB85-B357-4321-8A6B-8FF2DF355D96}" type="sibTrans" cxnId="{CB35F6A4-2AB9-47FF-99DF-C4C3E5E2DDD7}">
      <dgm:prSet/>
      <dgm:spPr/>
      <dgm:t>
        <a:bodyPr/>
        <a:lstStyle/>
        <a:p>
          <a:endParaRPr lang="en-US"/>
        </a:p>
      </dgm:t>
    </dgm:pt>
    <dgm:pt modelId="{DBCC9984-3008-4461-93E0-9EC4A4EEC3C5}">
      <dgm:prSet/>
      <dgm:spPr/>
      <dgm:t>
        <a:bodyPr/>
        <a:lstStyle/>
        <a:p>
          <a:r>
            <a:rPr lang="en-US"/>
            <a:t>Children line up on playground</a:t>
          </a:r>
        </a:p>
      </dgm:t>
    </dgm:pt>
    <dgm:pt modelId="{7EFD4B4B-422F-4BE9-BC1A-0DA880F94602}" type="parTrans" cxnId="{6225B1C4-D995-46BA-B929-A2499081C29E}">
      <dgm:prSet/>
      <dgm:spPr/>
      <dgm:t>
        <a:bodyPr/>
        <a:lstStyle/>
        <a:p>
          <a:endParaRPr lang="en-US"/>
        </a:p>
      </dgm:t>
    </dgm:pt>
    <dgm:pt modelId="{5160400B-4F9C-4FDC-82AD-55F5814BD0AF}" type="sibTrans" cxnId="{6225B1C4-D995-46BA-B929-A2499081C29E}">
      <dgm:prSet/>
      <dgm:spPr/>
      <dgm:t>
        <a:bodyPr/>
        <a:lstStyle/>
        <a:p>
          <a:endParaRPr lang="en-US"/>
        </a:p>
      </dgm:t>
    </dgm:pt>
    <dgm:pt modelId="{95C00C6E-58F6-445D-8954-70657A35078E}">
      <dgm:prSet/>
      <dgm:spPr/>
      <dgm:t>
        <a:bodyPr/>
        <a:lstStyle/>
        <a:p>
          <a:r>
            <a:rPr lang="en-US"/>
            <a:t>8:50 AM</a:t>
          </a:r>
        </a:p>
      </dgm:t>
    </dgm:pt>
    <dgm:pt modelId="{AB140D33-0415-4338-9323-1721CEF940B2}" type="parTrans" cxnId="{C8DB2FF0-8630-4BAE-82E7-D1D757F621EE}">
      <dgm:prSet/>
      <dgm:spPr/>
      <dgm:t>
        <a:bodyPr/>
        <a:lstStyle/>
        <a:p>
          <a:endParaRPr lang="en-US"/>
        </a:p>
      </dgm:t>
    </dgm:pt>
    <dgm:pt modelId="{3763D6E5-435F-4321-8405-10D975B5748C}" type="sibTrans" cxnId="{C8DB2FF0-8630-4BAE-82E7-D1D757F621EE}">
      <dgm:prSet/>
      <dgm:spPr/>
      <dgm:t>
        <a:bodyPr/>
        <a:lstStyle/>
        <a:p>
          <a:endParaRPr lang="en-US"/>
        </a:p>
      </dgm:t>
    </dgm:pt>
    <dgm:pt modelId="{F33BC18D-A482-4628-B2F3-78A506344C16}">
      <dgm:prSet/>
      <dgm:spPr/>
      <dgm:t>
        <a:bodyPr/>
        <a:lstStyle/>
        <a:p>
          <a:r>
            <a:rPr lang="en-US"/>
            <a:t>Assembly/Morning Lessons start</a:t>
          </a:r>
        </a:p>
      </dgm:t>
    </dgm:pt>
    <dgm:pt modelId="{32FE9D2C-8273-4FAD-A0E3-DD57D179E10A}" type="parTrans" cxnId="{C9F85A76-84A0-4136-831A-DA32A42E4510}">
      <dgm:prSet/>
      <dgm:spPr/>
      <dgm:t>
        <a:bodyPr/>
        <a:lstStyle/>
        <a:p>
          <a:endParaRPr lang="en-US"/>
        </a:p>
      </dgm:t>
    </dgm:pt>
    <dgm:pt modelId="{A4D7055A-4879-4D30-8620-611919184C38}" type="sibTrans" cxnId="{C9F85A76-84A0-4136-831A-DA32A42E4510}">
      <dgm:prSet/>
      <dgm:spPr/>
      <dgm:t>
        <a:bodyPr/>
        <a:lstStyle/>
        <a:p>
          <a:endParaRPr lang="en-US"/>
        </a:p>
      </dgm:t>
    </dgm:pt>
    <dgm:pt modelId="{A5E3717C-CC46-4B5C-8E71-CD2301B3DF38}">
      <dgm:prSet/>
      <dgm:spPr/>
      <dgm:t>
        <a:bodyPr/>
        <a:lstStyle/>
        <a:p>
          <a:r>
            <a:rPr lang="en-US"/>
            <a:t>10:30 AM</a:t>
          </a:r>
        </a:p>
      </dgm:t>
    </dgm:pt>
    <dgm:pt modelId="{16349972-1F52-4068-B3CA-382DE3DB813F}" type="parTrans" cxnId="{257AD097-4B1A-47B2-B7E1-FEC0D62738BE}">
      <dgm:prSet/>
      <dgm:spPr/>
      <dgm:t>
        <a:bodyPr/>
        <a:lstStyle/>
        <a:p>
          <a:endParaRPr lang="en-US"/>
        </a:p>
      </dgm:t>
    </dgm:pt>
    <dgm:pt modelId="{7A7B7344-D642-4356-A4C4-1F9F19E1C341}" type="sibTrans" cxnId="{257AD097-4B1A-47B2-B7E1-FEC0D62738BE}">
      <dgm:prSet/>
      <dgm:spPr/>
      <dgm:t>
        <a:bodyPr/>
        <a:lstStyle/>
        <a:p>
          <a:endParaRPr lang="en-US"/>
        </a:p>
      </dgm:t>
    </dgm:pt>
    <dgm:pt modelId="{998F791C-6EF7-4BBA-9332-345C8B8D9901}">
      <dgm:prSet/>
      <dgm:spPr/>
      <dgm:t>
        <a:bodyPr/>
        <a:lstStyle/>
        <a:p>
          <a:r>
            <a:rPr lang="en-US"/>
            <a:t>Break starts</a:t>
          </a:r>
        </a:p>
      </dgm:t>
    </dgm:pt>
    <dgm:pt modelId="{C56B3B23-A60D-4C59-8905-80796D435574}" type="parTrans" cxnId="{B1EF710A-A439-46EC-B16B-109F19D27E26}">
      <dgm:prSet/>
      <dgm:spPr/>
      <dgm:t>
        <a:bodyPr/>
        <a:lstStyle/>
        <a:p>
          <a:endParaRPr lang="en-US"/>
        </a:p>
      </dgm:t>
    </dgm:pt>
    <dgm:pt modelId="{3F178C0D-7DDD-4DC1-BAEC-8797B56B5D0F}" type="sibTrans" cxnId="{B1EF710A-A439-46EC-B16B-109F19D27E26}">
      <dgm:prSet/>
      <dgm:spPr/>
      <dgm:t>
        <a:bodyPr/>
        <a:lstStyle/>
        <a:p>
          <a:endParaRPr lang="en-US"/>
        </a:p>
      </dgm:t>
    </dgm:pt>
    <dgm:pt modelId="{1487F7B0-9881-4999-A700-0B8BE82E5614}">
      <dgm:prSet/>
      <dgm:spPr/>
      <dgm:t>
        <a:bodyPr/>
        <a:lstStyle/>
        <a:p>
          <a:r>
            <a:rPr lang="en-US"/>
            <a:t>10:45 AM</a:t>
          </a:r>
        </a:p>
      </dgm:t>
    </dgm:pt>
    <dgm:pt modelId="{F520085A-84CB-4BAA-8AC7-D45712819E08}" type="parTrans" cxnId="{428747B0-A824-480B-8786-8F71A2C3EA97}">
      <dgm:prSet/>
      <dgm:spPr/>
      <dgm:t>
        <a:bodyPr/>
        <a:lstStyle/>
        <a:p>
          <a:endParaRPr lang="en-US"/>
        </a:p>
      </dgm:t>
    </dgm:pt>
    <dgm:pt modelId="{411C1657-79E9-4CE2-80E8-6F9E9C6A3955}" type="sibTrans" cxnId="{428747B0-A824-480B-8786-8F71A2C3EA97}">
      <dgm:prSet/>
      <dgm:spPr/>
      <dgm:t>
        <a:bodyPr/>
        <a:lstStyle/>
        <a:p>
          <a:endParaRPr lang="en-US"/>
        </a:p>
      </dgm:t>
    </dgm:pt>
    <dgm:pt modelId="{A164444D-F41C-4E7B-9C56-F8C258BC9926}">
      <dgm:prSet/>
      <dgm:spPr/>
      <dgm:t>
        <a:bodyPr/>
        <a:lstStyle/>
        <a:p>
          <a:r>
            <a:rPr lang="en-US"/>
            <a:t>Break finishes</a:t>
          </a:r>
        </a:p>
      </dgm:t>
    </dgm:pt>
    <dgm:pt modelId="{8ABE36F7-21CE-4056-8B86-EABD1CBA8CC1}" type="parTrans" cxnId="{466A3110-B26A-4DFE-ACEB-422A764A6CEF}">
      <dgm:prSet/>
      <dgm:spPr/>
      <dgm:t>
        <a:bodyPr/>
        <a:lstStyle/>
        <a:p>
          <a:endParaRPr lang="en-US"/>
        </a:p>
      </dgm:t>
    </dgm:pt>
    <dgm:pt modelId="{4097AEB0-42D5-49BC-BC90-BC76044AA652}" type="sibTrans" cxnId="{466A3110-B26A-4DFE-ACEB-422A764A6CEF}">
      <dgm:prSet/>
      <dgm:spPr/>
      <dgm:t>
        <a:bodyPr/>
        <a:lstStyle/>
        <a:p>
          <a:endParaRPr lang="en-US"/>
        </a:p>
      </dgm:t>
    </dgm:pt>
    <dgm:pt modelId="{E73356C7-8561-4735-AF8A-48661F0FF772}">
      <dgm:prSet/>
      <dgm:spPr/>
      <dgm:t>
        <a:bodyPr/>
        <a:lstStyle/>
        <a:p>
          <a:r>
            <a:rPr lang="en-US"/>
            <a:t>12:00 PM</a:t>
          </a:r>
        </a:p>
      </dgm:t>
    </dgm:pt>
    <dgm:pt modelId="{B39B2D9F-2EF5-4CC1-A0B6-1CED8BDA095C}" type="parTrans" cxnId="{A160984D-FC49-4118-9290-473EB37D9BF0}">
      <dgm:prSet/>
      <dgm:spPr/>
      <dgm:t>
        <a:bodyPr/>
        <a:lstStyle/>
        <a:p>
          <a:endParaRPr lang="en-US"/>
        </a:p>
      </dgm:t>
    </dgm:pt>
    <dgm:pt modelId="{91B8EFA7-BB68-40A1-AD36-E71BC2D15330}" type="sibTrans" cxnId="{A160984D-FC49-4118-9290-473EB37D9BF0}">
      <dgm:prSet/>
      <dgm:spPr/>
      <dgm:t>
        <a:bodyPr/>
        <a:lstStyle/>
        <a:p>
          <a:endParaRPr lang="en-US"/>
        </a:p>
      </dgm:t>
    </dgm:pt>
    <dgm:pt modelId="{53CCB5D9-863E-43C7-8494-D3676962E880}">
      <dgm:prSet/>
      <dgm:spPr/>
      <dgm:t>
        <a:bodyPr/>
        <a:lstStyle/>
        <a:p>
          <a:r>
            <a:rPr lang="en-US"/>
            <a:t>Lunchtime</a:t>
          </a:r>
        </a:p>
      </dgm:t>
    </dgm:pt>
    <dgm:pt modelId="{87C55406-9F66-44B6-9D20-8D5CF1C8BB85}" type="parTrans" cxnId="{A038DB34-F8E5-4E96-8E80-D5C7E08EF32D}">
      <dgm:prSet/>
      <dgm:spPr/>
      <dgm:t>
        <a:bodyPr/>
        <a:lstStyle/>
        <a:p>
          <a:endParaRPr lang="en-US"/>
        </a:p>
      </dgm:t>
    </dgm:pt>
    <dgm:pt modelId="{4BFDAB81-48E0-44BB-B894-EF854E7E81F2}" type="sibTrans" cxnId="{A038DB34-F8E5-4E96-8E80-D5C7E08EF32D}">
      <dgm:prSet/>
      <dgm:spPr/>
      <dgm:t>
        <a:bodyPr/>
        <a:lstStyle/>
        <a:p>
          <a:endParaRPr lang="en-US"/>
        </a:p>
      </dgm:t>
    </dgm:pt>
    <dgm:pt modelId="{30017C26-FB94-4F39-9D14-D5CEAB5C41DC}">
      <dgm:prSet/>
      <dgm:spPr/>
      <dgm:t>
        <a:bodyPr/>
        <a:lstStyle/>
        <a:p>
          <a:r>
            <a:rPr lang="en-US"/>
            <a:t>1:00 PM</a:t>
          </a:r>
        </a:p>
      </dgm:t>
    </dgm:pt>
    <dgm:pt modelId="{71CB6B21-8C16-4CD0-82C0-B020DBF7AB5A}" type="parTrans" cxnId="{E70B3241-4598-48BB-9674-6CCF7FC1920F}">
      <dgm:prSet/>
      <dgm:spPr/>
      <dgm:t>
        <a:bodyPr/>
        <a:lstStyle/>
        <a:p>
          <a:endParaRPr lang="en-US"/>
        </a:p>
      </dgm:t>
    </dgm:pt>
    <dgm:pt modelId="{390FC47D-592B-44D4-9436-81876347F038}" type="sibTrans" cxnId="{E70B3241-4598-48BB-9674-6CCF7FC1920F}">
      <dgm:prSet/>
      <dgm:spPr/>
      <dgm:t>
        <a:bodyPr/>
        <a:lstStyle/>
        <a:p>
          <a:endParaRPr lang="en-US"/>
        </a:p>
      </dgm:t>
    </dgm:pt>
    <dgm:pt modelId="{DCA6AB0C-7C0F-4EE3-9A93-7F485E2346CE}">
      <dgm:prSet/>
      <dgm:spPr/>
      <dgm:t>
        <a:bodyPr/>
        <a:lstStyle/>
        <a:p>
          <a:r>
            <a:rPr lang="en-US"/>
            <a:t>Afternoon lessons begin</a:t>
          </a:r>
        </a:p>
      </dgm:t>
    </dgm:pt>
    <dgm:pt modelId="{886642C1-D739-4FBD-A81D-F3CC435E2CD5}" type="parTrans" cxnId="{7823CC18-7BE2-4F16-971B-B1CD0F9A737B}">
      <dgm:prSet/>
      <dgm:spPr/>
      <dgm:t>
        <a:bodyPr/>
        <a:lstStyle/>
        <a:p>
          <a:endParaRPr lang="en-US"/>
        </a:p>
      </dgm:t>
    </dgm:pt>
    <dgm:pt modelId="{9D60F164-B8CC-46B2-A5C1-ADAFED248921}" type="sibTrans" cxnId="{7823CC18-7BE2-4F16-971B-B1CD0F9A737B}">
      <dgm:prSet/>
      <dgm:spPr/>
      <dgm:t>
        <a:bodyPr/>
        <a:lstStyle/>
        <a:p>
          <a:endParaRPr lang="en-US"/>
        </a:p>
      </dgm:t>
    </dgm:pt>
    <dgm:pt modelId="{C4C5D79F-6BEE-485F-B15B-4D4EC3C4B49F}">
      <dgm:prSet/>
      <dgm:spPr/>
      <dgm:t>
        <a:bodyPr/>
        <a:lstStyle/>
        <a:p>
          <a:r>
            <a:rPr lang="en-US"/>
            <a:t>3:15 PM</a:t>
          </a:r>
        </a:p>
      </dgm:t>
    </dgm:pt>
    <dgm:pt modelId="{894940CB-E95C-4F58-B20B-350B8D7B428A}" type="parTrans" cxnId="{6ABFDB7B-3988-4FF4-A14A-6E97943561EC}">
      <dgm:prSet/>
      <dgm:spPr/>
      <dgm:t>
        <a:bodyPr/>
        <a:lstStyle/>
        <a:p>
          <a:endParaRPr lang="en-US"/>
        </a:p>
      </dgm:t>
    </dgm:pt>
    <dgm:pt modelId="{E3495BD3-3B89-4E5E-A0E7-F51A39B915FD}" type="sibTrans" cxnId="{6ABFDB7B-3988-4FF4-A14A-6E97943561EC}">
      <dgm:prSet/>
      <dgm:spPr/>
      <dgm:t>
        <a:bodyPr/>
        <a:lstStyle/>
        <a:p>
          <a:endParaRPr lang="en-US"/>
        </a:p>
      </dgm:t>
    </dgm:pt>
    <dgm:pt modelId="{799D47B9-3881-4D51-B503-214F940CC09A}">
      <dgm:prSet/>
      <dgm:spPr/>
      <dgm:t>
        <a:bodyPr/>
        <a:lstStyle/>
        <a:p>
          <a:r>
            <a:rPr lang="en-US"/>
            <a:t>School finishes</a:t>
          </a:r>
        </a:p>
      </dgm:t>
    </dgm:pt>
    <dgm:pt modelId="{A44EDB45-97A5-477A-89E5-3230D0889B2F}" type="parTrans" cxnId="{2BB16CE0-6D80-450E-9C40-F210EE5D4916}">
      <dgm:prSet/>
      <dgm:spPr/>
      <dgm:t>
        <a:bodyPr/>
        <a:lstStyle/>
        <a:p>
          <a:endParaRPr lang="en-US"/>
        </a:p>
      </dgm:t>
    </dgm:pt>
    <dgm:pt modelId="{22F22F9A-07E3-4A89-A73D-893835C5A3D4}" type="sibTrans" cxnId="{2BB16CE0-6D80-450E-9C40-F210EE5D4916}">
      <dgm:prSet/>
      <dgm:spPr/>
      <dgm:t>
        <a:bodyPr/>
        <a:lstStyle/>
        <a:p>
          <a:endParaRPr lang="en-US"/>
        </a:p>
      </dgm:t>
    </dgm:pt>
    <dgm:pt modelId="{D5A30DCE-F406-4C9E-A930-B85E06A59697}" type="pres">
      <dgm:prSet presAssocID="{0086D526-3D03-48A8-A551-A16589B0433C}" presName="Name0" presStyleCnt="0">
        <dgm:presLayoutVars>
          <dgm:chMax/>
          <dgm:chPref/>
          <dgm:animLvl val="lvl"/>
        </dgm:presLayoutVars>
      </dgm:prSet>
      <dgm:spPr/>
    </dgm:pt>
    <dgm:pt modelId="{4BA8AEA7-6F46-4096-8A9D-58DF9E55687E}" type="pres">
      <dgm:prSet presAssocID="{2691B0A2-CBB0-4B43-98F1-6D4C73FBD906}" presName="composite" presStyleCnt="0"/>
      <dgm:spPr/>
    </dgm:pt>
    <dgm:pt modelId="{3B647072-C520-4E6D-8DF7-6E54575BA2F8}" type="pres">
      <dgm:prSet presAssocID="{2691B0A2-CBB0-4B43-98F1-6D4C73FBD906}" presName="Parent1" presStyleLbl="alignNode1" presStyleIdx="0" presStyleCnt="7">
        <dgm:presLayoutVars>
          <dgm:chMax val="1"/>
          <dgm:chPref val="1"/>
          <dgm:bulletEnabled val="1"/>
        </dgm:presLayoutVars>
      </dgm:prSet>
      <dgm:spPr/>
    </dgm:pt>
    <dgm:pt modelId="{FFB68595-5814-4CE1-B1E8-652EA6B0C3E5}" type="pres">
      <dgm:prSet presAssocID="{2691B0A2-CBB0-4B43-98F1-6D4C73FBD906}" presName="Childtext1" presStyleLbl="revTx" presStyleIdx="0" presStyleCnt="7">
        <dgm:presLayoutVars>
          <dgm:chMax val="0"/>
          <dgm:chPref val="0"/>
          <dgm:bulletEnabled/>
        </dgm:presLayoutVars>
      </dgm:prSet>
      <dgm:spPr/>
    </dgm:pt>
    <dgm:pt modelId="{4151BA3C-5857-460F-8B96-27D35C8F9954}" type="pres">
      <dgm:prSet presAssocID="{2691B0A2-CBB0-4B43-98F1-6D4C73FBD906}" presName="ConnectLine" presStyleLbl="sibTrans1D1" presStyleIdx="0" presStyleCnt="7"/>
      <dgm:spPr>
        <a:noFill/>
        <a:ln w="12700" cap="flat" cmpd="sng" algn="ctr">
          <a:solidFill>
            <a:schemeClr val="accent2">
              <a:hueOff val="0"/>
              <a:satOff val="0"/>
              <a:lumOff val="0"/>
              <a:alphaOff val="0"/>
            </a:schemeClr>
          </a:solidFill>
          <a:prstDash val="dash"/>
        </a:ln>
        <a:effectLst/>
      </dgm:spPr>
    </dgm:pt>
    <dgm:pt modelId="{00824C70-BFED-41C5-9010-1799DCFDF24A}" type="pres">
      <dgm:prSet presAssocID="{2691B0A2-CBB0-4B43-98F1-6D4C73FBD906}" presName="ConnectLineEnd" presStyleLbl="node1" presStyleIdx="0" presStyleCnt="7"/>
      <dgm:spPr/>
    </dgm:pt>
    <dgm:pt modelId="{5222E062-C43D-416E-BA67-56CCF70729E4}" type="pres">
      <dgm:prSet presAssocID="{2691B0A2-CBB0-4B43-98F1-6D4C73FBD906}" presName="EmptyPane" presStyleCnt="0"/>
      <dgm:spPr/>
    </dgm:pt>
    <dgm:pt modelId="{231B64DB-7EE2-47FA-8D95-417E5257FBC4}" type="pres">
      <dgm:prSet presAssocID="{A8C6EB85-B357-4321-8A6B-8FF2DF355D96}" presName="spaceBetweenRectangles" presStyleLbl="fgAcc1" presStyleIdx="0" presStyleCnt="6"/>
      <dgm:spPr/>
    </dgm:pt>
    <dgm:pt modelId="{D9D00224-92E9-4A6E-A9CF-89747AD49610}" type="pres">
      <dgm:prSet presAssocID="{95C00C6E-58F6-445D-8954-70657A35078E}" presName="composite" presStyleCnt="0"/>
      <dgm:spPr/>
    </dgm:pt>
    <dgm:pt modelId="{8F1CB72C-51F4-40C4-8275-1ACCF7497640}" type="pres">
      <dgm:prSet presAssocID="{95C00C6E-58F6-445D-8954-70657A35078E}" presName="Parent1" presStyleLbl="alignNode1" presStyleIdx="1" presStyleCnt="7">
        <dgm:presLayoutVars>
          <dgm:chMax val="1"/>
          <dgm:chPref val="1"/>
          <dgm:bulletEnabled val="1"/>
        </dgm:presLayoutVars>
      </dgm:prSet>
      <dgm:spPr/>
    </dgm:pt>
    <dgm:pt modelId="{C483ECA7-E6D4-4E44-8B0D-E7121A8EF901}" type="pres">
      <dgm:prSet presAssocID="{95C00C6E-58F6-445D-8954-70657A35078E}" presName="Childtext1" presStyleLbl="revTx" presStyleIdx="1" presStyleCnt="7">
        <dgm:presLayoutVars>
          <dgm:chMax val="0"/>
          <dgm:chPref val="0"/>
          <dgm:bulletEnabled/>
        </dgm:presLayoutVars>
      </dgm:prSet>
      <dgm:spPr/>
    </dgm:pt>
    <dgm:pt modelId="{ED71329E-06A6-4261-920A-D456EF6E8C72}" type="pres">
      <dgm:prSet presAssocID="{95C00C6E-58F6-445D-8954-70657A35078E}" presName="ConnectLine" presStyleLbl="sibTrans1D1" presStyleIdx="1" presStyleCnt="7"/>
      <dgm:spPr>
        <a:noFill/>
        <a:ln w="12700" cap="flat" cmpd="sng" algn="ctr">
          <a:solidFill>
            <a:schemeClr val="accent2">
              <a:hueOff val="780253"/>
              <a:satOff val="-973"/>
              <a:lumOff val="229"/>
              <a:alphaOff val="0"/>
            </a:schemeClr>
          </a:solidFill>
          <a:prstDash val="dash"/>
        </a:ln>
        <a:effectLst/>
      </dgm:spPr>
    </dgm:pt>
    <dgm:pt modelId="{1CA0BCB9-BFDE-41BA-A0C3-01FE6EE0DB89}" type="pres">
      <dgm:prSet presAssocID="{95C00C6E-58F6-445D-8954-70657A35078E}" presName="ConnectLineEnd" presStyleLbl="node1" presStyleIdx="1" presStyleCnt="7"/>
      <dgm:spPr/>
    </dgm:pt>
    <dgm:pt modelId="{EA6A2568-6641-4040-917D-B8C6CCB7B20A}" type="pres">
      <dgm:prSet presAssocID="{95C00C6E-58F6-445D-8954-70657A35078E}" presName="EmptyPane" presStyleCnt="0"/>
      <dgm:spPr/>
    </dgm:pt>
    <dgm:pt modelId="{0D091C2A-39F1-4814-9A15-03C9470FF53E}" type="pres">
      <dgm:prSet presAssocID="{3763D6E5-435F-4321-8405-10D975B5748C}" presName="spaceBetweenRectangles" presStyleLbl="fgAcc1" presStyleIdx="1" presStyleCnt="6"/>
      <dgm:spPr/>
    </dgm:pt>
    <dgm:pt modelId="{CF017C83-D2D8-456D-A4D9-A09BE464B82D}" type="pres">
      <dgm:prSet presAssocID="{A5E3717C-CC46-4B5C-8E71-CD2301B3DF38}" presName="composite" presStyleCnt="0"/>
      <dgm:spPr/>
    </dgm:pt>
    <dgm:pt modelId="{D486BFBF-D398-41B4-8FE2-12B30D0A2991}" type="pres">
      <dgm:prSet presAssocID="{A5E3717C-CC46-4B5C-8E71-CD2301B3DF38}" presName="Parent1" presStyleLbl="alignNode1" presStyleIdx="2" presStyleCnt="7">
        <dgm:presLayoutVars>
          <dgm:chMax val="1"/>
          <dgm:chPref val="1"/>
          <dgm:bulletEnabled val="1"/>
        </dgm:presLayoutVars>
      </dgm:prSet>
      <dgm:spPr/>
    </dgm:pt>
    <dgm:pt modelId="{43A57C08-0BAC-4088-AFED-85A36AA9541E}" type="pres">
      <dgm:prSet presAssocID="{A5E3717C-CC46-4B5C-8E71-CD2301B3DF38}" presName="Childtext1" presStyleLbl="revTx" presStyleIdx="2" presStyleCnt="7">
        <dgm:presLayoutVars>
          <dgm:chMax val="0"/>
          <dgm:chPref val="0"/>
          <dgm:bulletEnabled/>
        </dgm:presLayoutVars>
      </dgm:prSet>
      <dgm:spPr/>
    </dgm:pt>
    <dgm:pt modelId="{402570B0-5103-4D77-B69D-F5F1BC9586A6}" type="pres">
      <dgm:prSet presAssocID="{A5E3717C-CC46-4B5C-8E71-CD2301B3DF38}" presName="ConnectLine" presStyleLbl="sibTrans1D1" presStyleIdx="2" presStyleCnt="7"/>
      <dgm:spPr>
        <a:noFill/>
        <a:ln w="12700" cap="flat" cmpd="sng" algn="ctr">
          <a:solidFill>
            <a:schemeClr val="accent2">
              <a:hueOff val="1560506"/>
              <a:satOff val="-1946"/>
              <a:lumOff val="458"/>
              <a:alphaOff val="0"/>
            </a:schemeClr>
          </a:solidFill>
          <a:prstDash val="dash"/>
        </a:ln>
        <a:effectLst/>
      </dgm:spPr>
    </dgm:pt>
    <dgm:pt modelId="{41BEE8BC-64A3-483B-B2A0-2C94F08E8D1F}" type="pres">
      <dgm:prSet presAssocID="{A5E3717C-CC46-4B5C-8E71-CD2301B3DF38}" presName="ConnectLineEnd" presStyleLbl="node1" presStyleIdx="2" presStyleCnt="7"/>
      <dgm:spPr/>
    </dgm:pt>
    <dgm:pt modelId="{441D26D7-F4D9-44DB-90F5-71EC6CA7E5AC}" type="pres">
      <dgm:prSet presAssocID="{A5E3717C-CC46-4B5C-8E71-CD2301B3DF38}" presName="EmptyPane" presStyleCnt="0"/>
      <dgm:spPr/>
    </dgm:pt>
    <dgm:pt modelId="{FCE452A4-D829-49E4-B074-9EF6ED13C8C2}" type="pres">
      <dgm:prSet presAssocID="{7A7B7344-D642-4356-A4C4-1F9F19E1C341}" presName="spaceBetweenRectangles" presStyleLbl="fgAcc1" presStyleIdx="2" presStyleCnt="6"/>
      <dgm:spPr/>
    </dgm:pt>
    <dgm:pt modelId="{5B9FCE90-4F17-4E67-A0AD-01228A235B9E}" type="pres">
      <dgm:prSet presAssocID="{1487F7B0-9881-4999-A700-0B8BE82E5614}" presName="composite" presStyleCnt="0"/>
      <dgm:spPr/>
    </dgm:pt>
    <dgm:pt modelId="{A83BA714-97A6-471D-807E-EC389C07B9F5}" type="pres">
      <dgm:prSet presAssocID="{1487F7B0-9881-4999-A700-0B8BE82E5614}" presName="Parent1" presStyleLbl="alignNode1" presStyleIdx="3" presStyleCnt="7">
        <dgm:presLayoutVars>
          <dgm:chMax val="1"/>
          <dgm:chPref val="1"/>
          <dgm:bulletEnabled val="1"/>
        </dgm:presLayoutVars>
      </dgm:prSet>
      <dgm:spPr/>
    </dgm:pt>
    <dgm:pt modelId="{2458C8E6-4354-4441-969F-536C22A01A62}" type="pres">
      <dgm:prSet presAssocID="{1487F7B0-9881-4999-A700-0B8BE82E5614}" presName="Childtext1" presStyleLbl="revTx" presStyleIdx="3" presStyleCnt="7">
        <dgm:presLayoutVars>
          <dgm:chMax val="0"/>
          <dgm:chPref val="0"/>
          <dgm:bulletEnabled/>
        </dgm:presLayoutVars>
      </dgm:prSet>
      <dgm:spPr/>
    </dgm:pt>
    <dgm:pt modelId="{DDBE9C95-61CB-4BAC-A517-2708C42420B1}" type="pres">
      <dgm:prSet presAssocID="{1487F7B0-9881-4999-A700-0B8BE82E5614}" presName="ConnectLine" presStyleLbl="sibTrans1D1" presStyleIdx="3" presStyleCnt="7"/>
      <dgm:spPr>
        <a:noFill/>
        <a:ln w="12700" cap="flat" cmpd="sng" algn="ctr">
          <a:solidFill>
            <a:schemeClr val="accent2">
              <a:hueOff val="2340759"/>
              <a:satOff val="-2919"/>
              <a:lumOff val="686"/>
              <a:alphaOff val="0"/>
            </a:schemeClr>
          </a:solidFill>
          <a:prstDash val="dash"/>
        </a:ln>
        <a:effectLst/>
      </dgm:spPr>
    </dgm:pt>
    <dgm:pt modelId="{5AF9BCF0-CDCE-4D1D-AED3-A118F7D52A41}" type="pres">
      <dgm:prSet presAssocID="{1487F7B0-9881-4999-A700-0B8BE82E5614}" presName="ConnectLineEnd" presStyleLbl="node1" presStyleIdx="3" presStyleCnt="7"/>
      <dgm:spPr/>
    </dgm:pt>
    <dgm:pt modelId="{B97AB004-F98E-43FA-9C00-AABD1C2BFE83}" type="pres">
      <dgm:prSet presAssocID="{1487F7B0-9881-4999-A700-0B8BE82E5614}" presName="EmptyPane" presStyleCnt="0"/>
      <dgm:spPr/>
    </dgm:pt>
    <dgm:pt modelId="{41AE7F6F-E0E5-4F35-A2EA-CDF770E60C9C}" type="pres">
      <dgm:prSet presAssocID="{411C1657-79E9-4CE2-80E8-6F9E9C6A3955}" presName="spaceBetweenRectangles" presStyleLbl="fgAcc1" presStyleIdx="3" presStyleCnt="6"/>
      <dgm:spPr/>
    </dgm:pt>
    <dgm:pt modelId="{C58D97F0-6B4C-461F-8AEB-820303DDB1A9}" type="pres">
      <dgm:prSet presAssocID="{E73356C7-8561-4735-AF8A-48661F0FF772}" presName="composite" presStyleCnt="0"/>
      <dgm:spPr/>
    </dgm:pt>
    <dgm:pt modelId="{76A3499A-4197-46DD-BAD4-EDA5018108F3}" type="pres">
      <dgm:prSet presAssocID="{E73356C7-8561-4735-AF8A-48661F0FF772}" presName="Parent1" presStyleLbl="alignNode1" presStyleIdx="4" presStyleCnt="7">
        <dgm:presLayoutVars>
          <dgm:chMax val="1"/>
          <dgm:chPref val="1"/>
          <dgm:bulletEnabled val="1"/>
        </dgm:presLayoutVars>
      </dgm:prSet>
      <dgm:spPr/>
    </dgm:pt>
    <dgm:pt modelId="{F27FCD57-2245-436F-9097-817B72930659}" type="pres">
      <dgm:prSet presAssocID="{E73356C7-8561-4735-AF8A-48661F0FF772}" presName="Childtext1" presStyleLbl="revTx" presStyleIdx="4" presStyleCnt="7">
        <dgm:presLayoutVars>
          <dgm:chMax val="0"/>
          <dgm:chPref val="0"/>
          <dgm:bulletEnabled/>
        </dgm:presLayoutVars>
      </dgm:prSet>
      <dgm:spPr/>
    </dgm:pt>
    <dgm:pt modelId="{95462D0B-F890-496D-AACD-966EA398D35C}" type="pres">
      <dgm:prSet presAssocID="{E73356C7-8561-4735-AF8A-48661F0FF772}" presName="ConnectLine" presStyleLbl="sibTrans1D1" presStyleIdx="4" presStyleCnt="7"/>
      <dgm:spPr>
        <a:noFill/>
        <a:ln w="12700" cap="flat" cmpd="sng" algn="ctr">
          <a:solidFill>
            <a:schemeClr val="accent2">
              <a:hueOff val="3121013"/>
              <a:satOff val="-3893"/>
              <a:lumOff val="915"/>
              <a:alphaOff val="0"/>
            </a:schemeClr>
          </a:solidFill>
          <a:prstDash val="dash"/>
        </a:ln>
        <a:effectLst/>
      </dgm:spPr>
    </dgm:pt>
    <dgm:pt modelId="{0D978C65-87A1-4FDA-A2BB-A5C40B7A950F}" type="pres">
      <dgm:prSet presAssocID="{E73356C7-8561-4735-AF8A-48661F0FF772}" presName="ConnectLineEnd" presStyleLbl="node1" presStyleIdx="4" presStyleCnt="7"/>
      <dgm:spPr/>
    </dgm:pt>
    <dgm:pt modelId="{E910AE9C-9D3F-437C-B522-0F9435AF532C}" type="pres">
      <dgm:prSet presAssocID="{E73356C7-8561-4735-AF8A-48661F0FF772}" presName="EmptyPane" presStyleCnt="0"/>
      <dgm:spPr/>
    </dgm:pt>
    <dgm:pt modelId="{7EFAE164-0BED-4AA7-B02D-B304A01CC27F}" type="pres">
      <dgm:prSet presAssocID="{91B8EFA7-BB68-40A1-AD36-E71BC2D15330}" presName="spaceBetweenRectangles" presStyleLbl="fgAcc1" presStyleIdx="4" presStyleCnt="6"/>
      <dgm:spPr/>
    </dgm:pt>
    <dgm:pt modelId="{18E42992-CF48-4F37-A4C8-BE54BD6B7167}" type="pres">
      <dgm:prSet presAssocID="{30017C26-FB94-4F39-9D14-D5CEAB5C41DC}" presName="composite" presStyleCnt="0"/>
      <dgm:spPr/>
    </dgm:pt>
    <dgm:pt modelId="{A1E38A7E-5E69-44B6-9C43-00FFA33CEB88}" type="pres">
      <dgm:prSet presAssocID="{30017C26-FB94-4F39-9D14-D5CEAB5C41DC}" presName="Parent1" presStyleLbl="alignNode1" presStyleIdx="5" presStyleCnt="7">
        <dgm:presLayoutVars>
          <dgm:chMax val="1"/>
          <dgm:chPref val="1"/>
          <dgm:bulletEnabled val="1"/>
        </dgm:presLayoutVars>
      </dgm:prSet>
      <dgm:spPr/>
    </dgm:pt>
    <dgm:pt modelId="{FC8D4A84-2A72-4650-A3FF-61FE7F53854A}" type="pres">
      <dgm:prSet presAssocID="{30017C26-FB94-4F39-9D14-D5CEAB5C41DC}" presName="Childtext1" presStyleLbl="revTx" presStyleIdx="5" presStyleCnt="7">
        <dgm:presLayoutVars>
          <dgm:chMax val="0"/>
          <dgm:chPref val="0"/>
          <dgm:bulletEnabled/>
        </dgm:presLayoutVars>
      </dgm:prSet>
      <dgm:spPr/>
    </dgm:pt>
    <dgm:pt modelId="{8571833D-B85A-4E93-8A8C-0A88AE801E88}" type="pres">
      <dgm:prSet presAssocID="{30017C26-FB94-4F39-9D14-D5CEAB5C41DC}" presName="ConnectLine" presStyleLbl="sibTrans1D1" presStyleIdx="5" presStyleCnt="7"/>
      <dgm:spPr>
        <a:noFill/>
        <a:ln w="12700" cap="flat" cmpd="sng" algn="ctr">
          <a:solidFill>
            <a:schemeClr val="accent2">
              <a:hueOff val="3901266"/>
              <a:satOff val="-4866"/>
              <a:lumOff val="1144"/>
              <a:alphaOff val="0"/>
            </a:schemeClr>
          </a:solidFill>
          <a:prstDash val="dash"/>
        </a:ln>
        <a:effectLst/>
      </dgm:spPr>
    </dgm:pt>
    <dgm:pt modelId="{30003BED-5970-4E8E-85BE-208350ED94AF}" type="pres">
      <dgm:prSet presAssocID="{30017C26-FB94-4F39-9D14-D5CEAB5C41DC}" presName="ConnectLineEnd" presStyleLbl="node1" presStyleIdx="5" presStyleCnt="7"/>
      <dgm:spPr/>
    </dgm:pt>
    <dgm:pt modelId="{06AB9D2A-3F8F-42AE-9981-5353B6598DBF}" type="pres">
      <dgm:prSet presAssocID="{30017C26-FB94-4F39-9D14-D5CEAB5C41DC}" presName="EmptyPane" presStyleCnt="0"/>
      <dgm:spPr/>
    </dgm:pt>
    <dgm:pt modelId="{80A42E4B-3329-4918-B650-836691BC598C}" type="pres">
      <dgm:prSet presAssocID="{390FC47D-592B-44D4-9436-81876347F038}" presName="spaceBetweenRectangles" presStyleLbl="fgAcc1" presStyleIdx="5" presStyleCnt="6"/>
      <dgm:spPr/>
    </dgm:pt>
    <dgm:pt modelId="{B46E9B9C-A192-4B20-9BE7-1DE0ADE7D9DB}" type="pres">
      <dgm:prSet presAssocID="{C4C5D79F-6BEE-485F-B15B-4D4EC3C4B49F}" presName="composite" presStyleCnt="0"/>
      <dgm:spPr/>
    </dgm:pt>
    <dgm:pt modelId="{0DD49B9C-3105-44E7-8205-4788D7CC0DB3}" type="pres">
      <dgm:prSet presAssocID="{C4C5D79F-6BEE-485F-B15B-4D4EC3C4B49F}" presName="Parent1" presStyleLbl="alignNode1" presStyleIdx="6" presStyleCnt="7">
        <dgm:presLayoutVars>
          <dgm:chMax val="1"/>
          <dgm:chPref val="1"/>
          <dgm:bulletEnabled val="1"/>
        </dgm:presLayoutVars>
      </dgm:prSet>
      <dgm:spPr/>
    </dgm:pt>
    <dgm:pt modelId="{AACED8BB-7FBD-40FE-AFC4-AD6EE07F7E72}" type="pres">
      <dgm:prSet presAssocID="{C4C5D79F-6BEE-485F-B15B-4D4EC3C4B49F}" presName="Childtext1" presStyleLbl="revTx" presStyleIdx="6" presStyleCnt="7">
        <dgm:presLayoutVars>
          <dgm:chMax val="0"/>
          <dgm:chPref val="0"/>
          <dgm:bulletEnabled/>
        </dgm:presLayoutVars>
      </dgm:prSet>
      <dgm:spPr/>
    </dgm:pt>
    <dgm:pt modelId="{009305EC-A4DE-4191-9253-555042C58975}" type="pres">
      <dgm:prSet presAssocID="{C4C5D79F-6BEE-485F-B15B-4D4EC3C4B49F}" presName="ConnectLine" presStyleLbl="sibTrans1D1" presStyleIdx="6" presStyleCnt="7"/>
      <dgm:spPr>
        <a:noFill/>
        <a:ln w="12700" cap="flat" cmpd="sng" algn="ctr">
          <a:solidFill>
            <a:schemeClr val="accent2">
              <a:hueOff val="4681519"/>
              <a:satOff val="-5839"/>
              <a:lumOff val="1373"/>
              <a:alphaOff val="0"/>
            </a:schemeClr>
          </a:solidFill>
          <a:prstDash val="dash"/>
        </a:ln>
        <a:effectLst/>
      </dgm:spPr>
    </dgm:pt>
    <dgm:pt modelId="{221F87E6-FEF0-4225-BF96-E4504A4DFF40}" type="pres">
      <dgm:prSet presAssocID="{C4C5D79F-6BEE-485F-B15B-4D4EC3C4B49F}" presName="ConnectLineEnd" presStyleLbl="node1" presStyleIdx="6" presStyleCnt="7"/>
      <dgm:spPr/>
    </dgm:pt>
    <dgm:pt modelId="{F0143EF7-7BBF-4EFB-9A0A-A57136389109}" type="pres">
      <dgm:prSet presAssocID="{C4C5D79F-6BEE-485F-B15B-4D4EC3C4B49F}" presName="EmptyPane" presStyleCnt="0"/>
      <dgm:spPr/>
    </dgm:pt>
  </dgm:ptLst>
  <dgm:cxnLst>
    <dgm:cxn modelId="{B1EF710A-A439-46EC-B16B-109F19D27E26}" srcId="{A5E3717C-CC46-4B5C-8E71-CD2301B3DF38}" destId="{998F791C-6EF7-4BBA-9332-345C8B8D9901}" srcOrd="0" destOrd="0" parTransId="{C56B3B23-A60D-4C59-8905-80796D435574}" sibTransId="{3F178C0D-7DDD-4DC1-BAEC-8797B56B5D0F}"/>
    <dgm:cxn modelId="{466A3110-B26A-4DFE-ACEB-422A764A6CEF}" srcId="{1487F7B0-9881-4999-A700-0B8BE82E5614}" destId="{A164444D-F41C-4E7B-9C56-F8C258BC9926}" srcOrd="0" destOrd="0" parTransId="{8ABE36F7-21CE-4056-8B86-EABD1CBA8CC1}" sibTransId="{4097AEB0-42D5-49BC-BC90-BC76044AA652}"/>
    <dgm:cxn modelId="{7823CC18-7BE2-4F16-971B-B1CD0F9A737B}" srcId="{30017C26-FB94-4F39-9D14-D5CEAB5C41DC}" destId="{DCA6AB0C-7C0F-4EE3-9A93-7F485E2346CE}" srcOrd="0" destOrd="0" parTransId="{886642C1-D739-4FBD-A81D-F3CC435E2CD5}" sibTransId="{9D60F164-B8CC-46B2-A5C1-ADAFED248921}"/>
    <dgm:cxn modelId="{FC116925-7455-4D8B-A413-6387EFE7AB47}" type="presOf" srcId="{A164444D-F41C-4E7B-9C56-F8C258BC9926}" destId="{2458C8E6-4354-4441-969F-536C22A01A62}" srcOrd="0" destOrd="0" presId="urn:microsoft.com/office/officeart/2016/7/layout/HexagonTimeline"/>
    <dgm:cxn modelId="{5F3AAB26-686D-4748-AC10-6BFE53E2646B}" type="presOf" srcId="{53CCB5D9-863E-43C7-8494-D3676962E880}" destId="{F27FCD57-2245-436F-9097-817B72930659}" srcOrd="0" destOrd="0" presId="urn:microsoft.com/office/officeart/2016/7/layout/HexagonTimeline"/>
    <dgm:cxn modelId="{A038DB34-F8E5-4E96-8E80-D5C7E08EF32D}" srcId="{E73356C7-8561-4735-AF8A-48661F0FF772}" destId="{53CCB5D9-863E-43C7-8494-D3676962E880}" srcOrd="0" destOrd="0" parTransId="{87C55406-9F66-44B6-9D20-8D5CF1C8BB85}" sibTransId="{4BFDAB81-48E0-44BB-B894-EF854E7E81F2}"/>
    <dgm:cxn modelId="{8438973A-616A-44B0-A8EA-8BFE07848754}" type="presOf" srcId="{2691B0A2-CBB0-4B43-98F1-6D4C73FBD906}" destId="{3B647072-C520-4E6D-8DF7-6E54575BA2F8}" srcOrd="0" destOrd="0" presId="urn:microsoft.com/office/officeart/2016/7/layout/HexagonTimeline"/>
    <dgm:cxn modelId="{7FCCF35D-D464-4EC2-B29F-D312F5F6F848}" type="presOf" srcId="{95C00C6E-58F6-445D-8954-70657A35078E}" destId="{8F1CB72C-51F4-40C4-8275-1ACCF7497640}" srcOrd="0" destOrd="0" presId="urn:microsoft.com/office/officeart/2016/7/layout/HexagonTimeline"/>
    <dgm:cxn modelId="{E70B3241-4598-48BB-9674-6CCF7FC1920F}" srcId="{0086D526-3D03-48A8-A551-A16589B0433C}" destId="{30017C26-FB94-4F39-9D14-D5CEAB5C41DC}" srcOrd="5" destOrd="0" parTransId="{71CB6B21-8C16-4CD0-82C0-B020DBF7AB5A}" sibTransId="{390FC47D-592B-44D4-9436-81876347F038}"/>
    <dgm:cxn modelId="{791DE244-34E9-49E0-BEF4-AA1861B91700}" type="presOf" srcId="{C4C5D79F-6BEE-485F-B15B-4D4EC3C4B49F}" destId="{0DD49B9C-3105-44E7-8205-4788D7CC0DB3}" srcOrd="0" destOrd="0" presId="urn:microsoft.com/office/officeart/2016/7/layout/HexagonTimeline"/>
    <dgm:cxn modelId="{D9144446-0D51-4D6C-8B24-22F2F80E4C55}" type="presOf" srcId="{DCA6AB0C-7C0F-4EE3-9A93-7F485E2346CE}" destId="{FC8D4A84-2A72-4650-A3FF-61FE7F53854A}" srcOrd="0" destOrd="0" presId="urn:microsoft.com/office/officeart/2016/7/layout/HexagonTimeline"/>
    <dgm:cxn modelId="{A160984D-FC49-4118-9290-473EB37D9BF0}" srcId="{0086D526-3D03-48A8-A551-A16589B0433C}" destId="{E73356C7-8561-4735-AF8A-48661F0FF772}" srcOrd="4" destOrd="0" parTransId="{B39B2D9F-2EF5-4CC1-A0B6-1CED8BDA095C}" sibTransId="{91B8EFA7-BB68-40A1-AD36-E71BC2D15330}"/>
    <dgm:cxn modelId="{F95BAC4F-CDB9-4AEA-8145-3F742C155201}" type="presOf" srcId="{1487F7B0-9881-4999-A700-0B8BE82E5614}" destId="{A83BA714-97A6-471D-807E-EC389C07B9F5}" srcOrd="0" destOrd="0" presId="urn:microsoft.com/office/officeart/2016/7/layout/HexagonTimeline"/>
    <dgm:cxn modelId="{3B603875-244B-441B-9EC7-5403958DBD86}" type="presOf" srcId="{799D47B9-3881-4D51-B503-214F940CC09A}" destId="{AACED8BB-7FBD-40FE-AFC4-AD6EE07F7E72}" srcOrd="0" destOrd="0" presId="urn:microsoft.com/office/officeart/2016/7/layout/HexagonTimeline"/>
    <dgm:cxn modelId="{C9F85A76-84A0-4136-831A-DA32A42E4510}" srcId="{95C00C6E-58F6-445D-8954-70657A35078E}" destId="{F33BC18D-A482-4628-B2F3-78A506344C16}" srcOrd="0" destOrd="0" parTransId="{32FE9D2C-8273-4FAD-A0E3-DD57D179E10A}" sibTransId="{A4D7055A-4879-4D30-8620-611919184C38}"/>
    <dgm:cxn modelId="{6ABFDB7B-3988-4FF4-A14A-6E97943561EC}" srcId="{0086D526-3D03-48A8-A551-A16589B0433C}" destId="{C4C5D79F-6BEE-485F-B15B-4D4EC3C4B49F}" srcOrd="6" destOrd="0" parTransId="{894940CB-E95C-4F58-B20B-350B8D7B428A}" sibTransId="{E3495BD3-3B89-4E5E-A0E7-F51A39B915FD}"/>
    <dgm:cxn modelId="{9EE4CF83-D163-4C31-A889-94AA3F1E2DD0}" type="presOf" srcId="{0086D526-3D03-48A8-A551-A16589B0433C}" destId="{D5A30DCE-F406-4C9E-A930-B85E06A59697}" srcOrd="0" destOrd="0" presId="urn:microsoft.com/office/officeart/2016/7/layout/HexagonTimeline"/>
    <dgm:cxn modelId="{257AD097-4B1A-47B2-B7E1-FEC0D62738BE}" srcId="{0086D526-3D03-48A8-A551-A16589B0433C}" destId="{A5E3717C-CC46-4B5C-8E71-CD2301B3DF38}" srcOrd="2" destOrd="0" parTransId="{16349972-1F52-4068-B3CA-382DE3DB813F}" sibTransId="{7A7B7344-D642-4356-A4C4-1F9F19E1C341}"/>
    <dgm:cxn modelId="{CB35F6A4-2AB9-47FF-99DF-C4C3E5E2DDD7}" srcId="{0086D526-3D03-48A8-A551-A16589B0433C}" destId="{2691B0A2-CBB0-4B43-98F1-6D4C73FBD906}" srcOrd="0" destOrd="0" parTransId="{1D221C4B-1D80-4557-928D-4EC03FD51A2B}" sibTransId="{A8C6EB85-B357-4321-8A6B-8FF2DF355D96}"/>
    <dgm:cxn modelId="{428747B0-A824-480B-8786-8F71A2C3EA97}" srcId="{0086D526-3D03-48A8-A551-A16589B0433C}" destId="{1487F7B0-9881-4999-A700-0B8BE82E5614}" srcOrd="3" destOrd="0" parTransId="{F520085A-84CB-4BAA-8AC7-D45712819E08}" sibTransId="{411C1657-79E9-4CE2-80E8-6F9E9C6A3955}"/>
    <dgm:cxn modelId="{094EB9B7-22F7-4B8D-8F8B-DE38B922003A}" type="presOf" srcId="{998F791C-6EF7-4BBA-9332-345C8B8D9901}" destId="{43A57C08-0BAC-4088-AFED-85A36AA9541E}" srcOrd="0" destOrd="0" presId="urn:microsoft.com/office/officeart/2016/7/layout/HexagonTimeline"/>
    <dgm:cxn modelId="{32B21EB9-C959-464B-B157-5C2A048E5A72}" type="presOf" srcId="{F33BC18D-A482-4628-B2F3-78A506344C16}" destId="{C483ECA7-E6D4-4E44-8B0D-E7121A8EF901}" srcOrd="0" destOrd="0" presId="urn:microsoft.com/office/officeart/2016/7/layout/HexagonTimeline"/>
    <dgm:cxn modelId="{6225B1C4-D995-46BA-B929-A2499081C29E}" srcId="{2691B0A2-CBB0-4B43-98F1-6D4C73FBD906}" destId="{DBCC9984-3008-4461-93E0-9EC4A4EEC3C5}" srcOrd="0" destOrd="0" parTransId="{7EFD4B4B-422F-4BE9-BC1A-0DA880F94602}" sibTransId="{5160400B-4F9C-4FDC-82AD-55F5814BD0AF}"/>
    <dgm:cxn modelId="{741010CC-EB83-4450-BDF4-29AC8E169AE2}" type="presOf" srcId="{A5E3717C-CC46-4B5C-8E71-CD2301B3DF38}" destId="{D486BFBF-D398-41B4-8FE2-12B30D0A2991}" srcOrd="0" destOrd="0" presId="urn:microsoft.com/office/officeart/2016/7/layout/HexagonTimeline"/>
    <dgm:cxn modelId="{6599C8CD-5101-415B-809B-D535898D5C95}" type="presOf" srcId="{DBCC9984-3008-4461-93E0-9EC4A4EEC3C5}" destId="{FFB68595-5814-4CE1-B1E8-652EA6B0C3E5}" srcOrd="0" destOrd="0" presId="urn:microsoft.com/office/officeart/2016/7/layout/HexagonTimeline"/>
    <dgm:cxn modelId="{BAEDCCDE-9459-4BA7-9BBC-3A7C45CD80DF}" type="presOf" srcId="{E73356C7-8561-4735-AF8A-48661F0FF772}" destId="{76A3499A-4197-46DD-BAD4-EDA5018108F3}" srcOrd="0" destOrd="0" presId="urn:microsoft.com/office/officeart/2016/7/layout/HexagonTimeline"/>
    <dgm:cxn modelId="{2BB16CE0-6D80-450E-9C40-F210EE5D4916}" srcId="{C4C5D79F-6BEE-485F-B15B-4D4EC3C4B49F}" destId="{799D47B9-3881-4D51-B503-214F940CC09A}" srcOrd="0" destOrd="0" parTransId="{A44EDB45-97A5-477A-89E5-3230D0889B2F}" sibTransId="{22F22F9A-07E3-4A89-A73D-893835C5A3D4}"/>
    <dgm:cxn modelId="{C8DB2FF0-8630-4BAE-82E7-D1D757F621EE}" srcId="{0086D526-3D03-48A8-A551-A16589B0433C}" destId="{95C00C6E-58F6-445D-8954-70657A35078E}" srcOrd="1" destOrd="0" parTransId="{AB140D33-0415-4338-9323-1721CEF940B2}" sibTransId="{3763D6E5-435F-4321-8405-10D975B5748C}"/>
    <dgm:cxn modelId="{778A5BF8-8483-4031-A1FB-435AF324B390}" type="presOf" srcId="{30017C26-FB94-4F39-9D14-D5CEAB5C41DC}" destId="{A1E38A7E-5E69-44B6-9C43-00FFA33CEB88}" srcOrd="0" destOrd="0" presId="urn:microsoft.com/office/officeart/2016/7/layout/HexagonTimeline"/>
    <dgm:cxn modelId="{0675A450-72D4-45BE-82A0-BEFE57AA15D5}" type="presParOf" srcId="{D5A30DCE-F406-4C9E-A930-B85E06A59697}" destId="{4BA8AEA7-6F46-4096-8A9D-58DF9E55687E}" srcOrd="0" destOrd="0" presId="urn:microsoft.com/office/officeart/2016/7/layout/HexagonTimeline"/>
    <dgm:cxn modelId="{63C5D448-3CE6-4833-9B61-547A217218AD}" type="presParOf" srcId="{4BA8AEA7-6F46-4096-8A9D-58DF9E55687E}" destId="{3B647072-C520-4E6D-8DF7-6E54575BA2F8}" srcOrd="0" destOrd="0" presId="urn:microsoft.com/office/officeart/2016/7/layout/HexagonTimeline"/>
    <dgm:cxn modelId="{2A231236-C992-4492-A404-9550D1EB2D75}" type="presParOf" srcId="{4BA8AEA7-6F46-4096-8A9D-58DF9E55687E}" destId="{FFB68595-5814-4CE1-B1E8-652EA6B0C3E5}" srcOrd="1" destOrd="0" presId="urn:microsoft.com/office/officeart/2016/7/layout/HexagonTimeline"/>
    <dgm:cxn modelId="{70BFDA93-6433-46C5-8F3A-E9082CA17565}" type="presParOf" srcId="{4BA8AEA7-6F46-4096-8A9D-58DF9E55687E}" destId="{4151BA3C-5857-460F-8B96-27D35C8F9954}" srcOrd="2" destOrd="0" presId="urn:microsoft.com/office/officeart/2016/7/layout/HexagonTimeline"/>
    <dgm:cxn modelId="{2E662E20-D5C2-4C82-8B6B-3B1BB238D14B}" type="presParOf" srcId="{4BA8AEA7-6F46-4096-8A9D-58DF9E55687E}" destId="{00824C70-BFED-41C5-9010-1799DCFDF24A}" srcOrd="3" destOrd="0" presId="urn:microsoft.com/office/officeart/2016/7/layout/HexagonTimeline"/>
    <dgm:cxn modelId="{956898A5-6FD9-4D42-B205-015211B40278}" type="presParOf" srcId="{4BA8AEA7-6F46-4096-8A9D-58DF9E55687E}" destId="{5222E062-C43D-416E-BA67-56CCF70729E4}" srcOrd="4" destOrd="0" presId="urn:microsoft.com/office/officeart/2016/7/layout/HexagonTimeline"/>
    <dgm:cxn modelId="{43B927E6-AAE6-4B5F-872E-BEBC543CB046}" type="presParOf" srcId="{D5A30DCE-F406-4C9E-A930-B85E06A59697}" destId="{231B64DB-7EE2-47FA-8D95-417E5257FBC4}" srcOrd="1" destOrd="0" presId="urn:microsoft.com/office/officeart/2016/7/layout/HexagonTimeline"/>
    <dgm:cxn modelId="{A67811B7-424A-4714-82F0-A50A8CA4A667}" type="presParOf" srcId="{D5A30DCE-F406-4C9E-A930-B85E06A59697}" destId="{D9D00224-92E9-4A6E-A9CF-89747AD49610}" srcOrd="2" destOrd="0" presId="urn:microsoft.com/office/officeart/2016/7/layout/HexagonTimeline"/>
    <dgm:cxn modelId="{7E341F11-0B2A-4303-9B80-898C117E12AA}" type="presParOf" srcId="{D9D00224-92E9-4A6E-A9CF-89747AD49610}" destId="{8F1CB72C-51F4-40C4-8275-1ACCF7497640}" srcOrd="0" destOrd="0" presId="urn:microsoft.com/office/officeart/2016/7/layout/HexagonTimeline"/>
    <dgm:cxn modelId="{DB4F0F2E-458F-449A-AD80-EADB4BCC87EB}" type="presParOf" srcId="{D9D00224-92E9-4A6E-A9CF-89747AD49610}" destId="{C483ECA7-E6D4-4E44-8B0D-E7121A8EF901}" srcOrd="1" destOrd="0" presId="urn:microsoft.com/office/officeart/2016/7/layout/HexagonTimeline"/>
    <dgm:cxn modelId="{A249C01C-38B8-440F-9E9B-7CE6676CD057}" type="presParOf" srcId="{D9D00224-92E9-4A6E-A9CF-89747AD49610}" destId="{ED71329E-06A6-4261-920A-D456EF6E8C72}" srcOrd="2" destOrd="0" presId="urn:microsoft.com/office/officeart/2016/7/layout/HexagonTimeline"/>
    <dgm:cxn modelId="{F7999FBE-5D56-4912-86F3-2DEBB79327D1}" type="presParOf" srcId="{D9D00224-92E9-4A6E-A9CF-89747AD49610}" destId="{1CA0BCB9-BFDE-41BA-A0C3-01FE6EE0DB89}" srcOrd="3" destOrd="0" presId="urn:microsoft.com/office/officeart/2016/7/layout/HexagonTimeline"/>
    <dgm:cxn modelId="{5D7F75AF-B931-4DED-8534-8437AD618C40}" type="presParOf" srcId="{D9D00224-92E9-4A6E-A9CF-89747AD49610}" destId="{EA6A2568-6641-4040-917D-B8C6CCB7B20A}" srcOrd="4" destOrd="0" presId="urn:microsoft.com/office/officeart/2016/7/layout/HexagonTimeline"/>
    <dgm:cxn modelId="{732FDAA9-A48D-4572-B338-A1B079B77C2B}" type="presParOf" srcId="{D5A30DCE-F406-4C9E-A930-B85E06A59697}" destId="{0D091C2A-39F1-4814-9A15-03C9470FF53E}" srcOrd="3" destOrd="0" presId="urn:microsoft.com/office/officeart/2016/7/layout/HexagonTimeline"/>
    <dgm:cxn modelId="{7B9A1BEB-7CFC-40FF-B223-8BC4A9C3ED2D}" type="presParOf" srcId="{D5A30DCE-F406-4C9E-A930-B85E06A59697}" destId="{CF017C83-D2D8-456D-A4D9-A09BE464B82D}" srcOrd="4" destOrd="0" presId="urn:microsoft.com/office/officeart/2016/7/layout/HexagonTimeline"/>
    <dgm:cxn modelId="{134E5DD3-8124-47A0-8496-D577AE043533}" type="presParOf" srcId="{CF017C83-D2D8-456D-A4D9-A09BE464B82D}" destId="{D486BFBF-D398-41B4-8FE2-12B30D0A2991}" srcOrd="0" destOrd="0" presId="urn:microsoft.com/office/officeart/2016/7/layout/HexagonTimeline"/>
    <dgm:cxn modelId="{95015392-90D0-453B-BD95-957A1C9711C3}" type="presParOf" srcId="{CF017C83-D2D8-456D-A4D9-A09BE464B82D}" destId="{43A57C08-0BAC-4088-AFED-85A36AA9541E}" srcOrd="1" destOrd="0" presId="urn:microsoft.com/office/officeart/2016/7/layout/HexagonTimeline"/>
    <dgm:cxn modelId="{C136302E-1921-4D8A-BA6F-DB4182E8223F}" type="presParOf" srcId="{CF017C83-D2D8-456D-A4D9-A09BE464B82D}" destId="{402570B0-5103-4D77-B69D-F5F1BC9586A6}" srcOrd="2" destOrd="0" presId="urn:microsoft.com/office/officeart/2016/7/layout/HexagonTimeline"/>
    <dgm:cxn modelId="{CB3534AC-C601-4146-99D6-43FEF0091D6B}" type="presParOf" srcId="{CF017C83-D2D8-456D-A4D9-A09BE464B82D}" destId="{41BEE8BC-64A3-483B-B2A0-2C94F08E8D1F}" srcOrd="3" destOrd="0" presId="urn:microsoft.com/office/officeart/2016/7/layout/HexagonTimeline"/>
    <dgm:cxn modelId="{E0C042C9-B130-4CF0-B2CD-EF38EEECDC6D}" type="presParOf" srcId="{CF017C83-D2D8-456D-A4D9-A09BE464B82D}" destId="{441D26D7-F4D9-44DB-90F5-71EC6CA7E5AC}" srcOrd="4" destOrd="0" presId="urn:microsoft.com/office/officeart/2016/7/layout/HexagonTimeline"/>
    <dgm:cxn modelId="{D505024E-5859-4C10-9E1A-A3A94E1DB7D5}" type="presParOf" srcId="{D5A30DCE-F406-4C9E-A930-B85E06A59697}" destId="{FCE452A4-D829-49E4-B074-9EF6ED13C8C2}" srcOrd="5" destOrd="0" presId="urn:microsoft.com/office/officeart/2016/7/layout/HexagonTimeline"/>
    <dgm:cxn modelId="{7C24ACA8-4A22-48FB-B240-F8B784629B87}" type="presParOf" srcId="{D5A30DCE-F406-4C9E-A930-B85E06A59697}" destId="{5B9FCE90-4F17-4E67-A0AD-01228A235B9E}" srcOrd="6" destOrd="0" presId="urn:microsoft.com/office/officeart/2016/7/layout/HexagonTimeline"/>
    <dgm:cxn modelId="{A0023F23-059A-491F-9212-4954610F0DBC}" type="presParOf" srcId="{5B9FCE90-4F17-4E67-A0AD-01228A235B9E}" destId="{A83BA714-97A6-471D-807E-EC389C07B9F5}" srcOrd="0" destOrd="0" presId="urn:microsoft.com/office/officeart/2016/7/layout/HexagonTimeline"/>
    <dgm:cxn modelId="{3E1A36AC-353D-414F-86F1-58F6C4178F08}" type="presParOf" srcId="{5B9FCE90-4F17-4E67-A0AD-01228A235B9E}" destId="{2458C8E6-4354-4441-969F-536C22A01A62}" srcOrd="1" destOrd="0" presId="urn:microsoft.com/office/officeart/2016/7/layout/HexagonTimeline"/>
    <dgm:cxn modelId="{809BB132-E86B-4D04-B6E6-67EB1343A9ED}" type="presParOf" srcId="{5B9FCE90-4F17-4E67-A0AD-01228A235B9E}" destId="{DDBE9C95-61CB-4BAC-A517-2708C42420B1}" srcOrd="2" destOrd="0" presId="urn:microsoft.com/office/officeart/2016/7/layout/HexagonTimeline"/>
    <dgm:cxn modelId="{FDD9FB09-FB73-4ED9-93BD-0727BF6BB1DA}" type="presParOf" srcId="{5B9FCE90-4F17-4E67-A0AD-01228A235B9E}" destId="{5AF9BCF0-CDCE-4D1D-AED3-A118F7D52A41}" srcOrd="3" destOrd="0" presId="urn:microsoft.com/office/officeart/2016/7/layout/HexagonTimeline"/>
    <dgm:cxn modelId="{C0309224-3EF8-41D4-AA48-B2B151DF8137}" type="presParOf" srcId="{5B9FCE90-4F17-4E67-A0AD-01228A235B9E}" destId="{B97AB004-F98E-43FA-9C00-AABD1C2BFE83}" srcOrd="4" destOrd="0" presId="urn:microsoft.com/office/officeart/2016/7/layout/HexagonTimeline"/>
    <dgm:cxn modelId="{685DF119-9ED8-4422-9D8A-37D344721420}" type="presParOf" srcId="{D5A30DCE-F406-4C9E-A930-B85E06A59697}" destId="{41AE7F6F-E0E5-4F35-A2EA-CDF770E60C9C}" srcOrd="7" destOrd="0" presId="urn:microsoft.com/office/officeart/2016/7/layout/HexagonTimeline"/>
    <dgm:cxn modelId="{585FAD0B-04FA-42CC-9526-0BE330F32801}" type="presParOf" srcId="{D5A30DCE-F406-4C9E-A930-B85E06A59697}" destId="{C58D97F0-6B4C-461F-8AEB-820303DDB1A9}" srcOrd="8" destOrd="0" presId="urn:microsoft.com/office/officeart/2016/7/layout/HexagonTimeline"/>
    <dgm:cxn modelId="{5EB2EEF0-F9CB-48CC-B425-A7A3624EF907}" type="presParOf" srcId="{C58D97F0-6B4C-461F-8AEB-820303DDB1A9}" destId="{76A3499A-4197-46DD-BAD4-EDA5018108F3}" srcOrd="0" destOrd="0" presId="urn:microsoft.com/office/officeart/2016/7/layout/HexagonTimeline"/>
    <dgm:cxn modelId="{0AE47599-44D6-4B44-99AC-89859E589EDE}" type="presParOf" srcId="{C58D97F0-6B4C-461F-8AEB-820303DDB1A9}" destId="{F27FCD57-2245-436F-9097-817B72930659}" srcOrd="1" destOrd="0" presId="urn:microsoft.com/office/officeart/2016/7/layout/HexagonTimeline"/>
    <dgm:cxn modelId="{DC96D4FA-6512-4334-A5A3-3532202E12F3}" type="presParOf" srcId="{C58D97F0-6B4C-461F-8AEB-820303DDB1A9}" destId="{95462D0B-F890-496D-AACD-966EA398D35C}" srcOrd="2" destOrd="0" presId="urn:microsoft.com/office/officeart/2016/7/layout/HexagonTimeline"/>
    <dgm:cxn modelId="{3992F7D4-57D7-4DEA-8117-02B064DC2572}" type="presParOf" srcId="{C58D97F0-6B4C-461F-8AEB-820303DDB1A9}" destId="{0D978C65-87A1-4FDA-A2BB-A5C40B7A950F}" srcOrd="3" destOrd="0" presId="urn:microsoft.com/office/officeart/2016/7/layout/HexagonTimeline"/>
    <dgm:cxn modelId="{789AF699-44A8-4F95-8503-3FE792F3B1C2}" type="presParOf" srcId="{C58D97F0-6B4C-461F-8AEB-820303DDB1A9}" destId="{E910AE9C-9D3F-437C-B522-0F9435AF532C}" srcOrd="4" destOrd="0" presId="urn:microsoft.com/office/officeart/2016/7/layout/HexagonTimeline"/>
    <dgm:cxn modelId="{726569F8-55B4-4469-BB14-21781202D4DB}" type="presParOf" srcId="{D5A30DCE-F406-4C9E-A930-B85E06A59697}" destId="{7EFAE164-0BED-4AA7-B02D-B304A01CC27F}" srcOrd="9" destOrd="0" presId="urn:microsoft.com/office/officeart/2016/7/layout/HexagonTimeline"/>
    <dgm:cxn modelId="{AF1FE40C-C8E9-4EE6-9B45-7ADC48C4B42A}" type="presParOf" srcId="{D5A30DCE-F406-4C9E-A930-B85E06A59697}" destId="{18E42992-CF48-4F37-A4C8-BE54BD6B7167}" srcOrd="10" destOrd="0" presId="urn:microsoft.com/office/officeart/2016/7/layout/HexagonTimeline"/>
    <dgm:cxn modelId="{0D1E8B4F-F346-48DE-98FD-8D6325F2A1E4}" type="presParOf" srcId="{18E42992-CF48-4F37-A4C8-BE54BD6B7167}" destId="{A1E38A7E-5E69-44B6-9C43-00FFA33CEB88}" srcOrd="0" destOrd="0" presId="urn:microsoft.com/office/officeart/2016/7/layout/HexagonTimeline"/>
    <dgm:cxn modelId="{7221A64A-A683-4BD0-9E49-66CA3E43BBB5}" type="presParOf" srcId="{18E42992-CF48-4F37-A4C8-BE54BD6B7167}" destId="{FC8D4A84-2A72-4650-A3FF-61FE7F53854A}" srcOrd="1" destOrd="0" presId="urn:microsoft.com/office/officeart/2016/7/layout/HexagonTimeline"/>
    <dgm:cxn modelId="{8AF047DD-4C7B-4484-92FA-6424B74F93C8}" type="presParOf" srcId="{18E42992-CF48-4F37-A4C8-BE54BD6B7167}" destId="{8571833D-B85A-4E93-8A8C-0A88AE801E88}" srcOrd="2" destOrd="0" presId="urn:microsoft.com/office/officeart/2016/7/layout/HexagonTimeline"/>
    <dgm:cxn modelId="{04E6949A-B26B-478E-8034-81585824C1FD}" type="presParOf" srcId="{18E42992-CF48-4F37-A4C8-BE54BD6B7167}" destId="{30003BED-5970-4E8E-85BE-208350ED94AF}" srcOrd="3" destOrd="0" presId="urn:microsoft.com/office/officeart/2016/7/layout/HexagonTimeline"/>
    <dgm:cxn modelId="{BC18C24B-1877-4D41-9C16-E7B97DA5F3EC}" type="presParOf" srcId="{18E42992-CF48-4F37-A4C8-BE54BD6B7167}" destId="{06AB9D2A-3F8F-42AE-9981-5353B6598DBF}" srcOrd="4" destOrd="0" presId="urn:microsoft.com/office/officeart/2016/7/layout/HexagonTimeline"/>
    <dgm:cxn modelId="{EA8C0F5B-CD79-4F10-B10C-CB8B8CA5D0A8}" type="presParOf" srcId="{D5A30DCE-F406-4C9E-A930-B85E06A59697}" destId="{80A42E4B-3329-4918-B650-836691BC598C}" srcOrd="11" destOrd="0" presId="urn:microsoft.com/office/officeart/2016/7/layout/HexagonTimeline"/>
    <dgm:cxn modelId="{CD8AF552-E8D7-4FCF-A208-3104B69A71EC}" type="presParOf" srcId="{D5A30DCE-F406-4C9E-A930-B85E06A59697}" destId="{B46E9B9C-A192-4B20-9BE7-1DE0ADE7D9DB}" srcOrd="12" destOrd="0" presId="urn:microsoft.com/office/officeart/2016/7/layout/HexagonTimeline"/>
    <dgm:cxn modelId="{A08EFB67-C5E7-481B-BDA6-996DE177AB7F}" type="presParOf" srcId="{B46E9B9C-A192-4B20-9BE7-1DE0ADE7D9DB}" destId="{0DD49B9C-3105-44E7-8205-4788D7CC0DB3}" srcOrd="0" destOrd="0" presId="urn:microsoft.com/office/officeart/2016/7/layout/HexagonTimeline"/>
    <dgm:cxn modelId="{3D64E68B-BE0E-4C69-9FD2-46D47361102D}" type="presParOf" srcId="{B46E9B9C-A192-4B20-9BE7-1DE0ADE7D9DB}" destId="{AACED8BB-7FBD-40FE-AFC4-AD6EE07F7E72}" srcOrd="1" destOrd="0" presId="urn:microsoft.com/office/officeart/2016/7/layout/HexagonTimeline"/>
    <dgm:cxn modelId="{335D1E27-A79B-46CD-B8A7-D86B3C570D3B}" type="presParOf" srcId="{B46E9B9C-A192-4B20-9BE7-1DE0ADE7D9DB}" destId="{009305EC-A4DE-4191-9253-555042C58975}" srcOrd="2" destOrd="0" presId="urn:microsoft.com/office/officeart/2016/7/layout/HexagonTimeline"/>
    <dgm:cxn modelId="{A07E68AC-5BEA-4EFF-BBC0-830EED02E3D9}" type="presParOf" srcId="{B46E9B9C-A192-4B20-9BE7-1DE0ADE7D9DB}" destId="{221F87E6-FEF0-4225-BF96-E4504A4DFF40}" srcOrd="3" destOrd="0" presId="urn:microsoft.com/office/officeart/2016/7/layout/HexagonTimeline"/>
    <dgm:cxn modelId="{5E4E2FB4-CD1D-4EC4-826C-A012A88CACC9}" type="presParOf" srcId="{B46E9B9C-A192-4B20-9BE7-1DE0ADE7D9DB}" destId="{F0143EF7-7BBF-4EFB-9A0A-A57136389109}" srcOrd="4" destOrd="0" presId="urn:microsoft.com/office/officeart/2016/7/layout/Hexagon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647072-C520-4E6D-8DF7-6E54575BA2F8}">
      <dsp:nvSpPr>
        <dsp:cNvPr id="0" name=""/>
        <dsp:cNvSpPr/>
      </dsp:nvSpPr>
      <dsp:spPr>
        <a:xfrm>
          <a:off x="164877" y="1623338"/>
          <a:ext cx="842798" cy="442728"/>
        </a:xfrm>
        <a:prstGeom prst="homePlate">
          <a:avLst>
            <a:gd name="adj" fmla="val 40000"/>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a:t>8:45 AM</a:t>
          </a:r>
        </a:p>
      </dsp:txBody>
      <dsp:txXfrm>
        <a:off x="164877" y="1623338"/>
        <a:ext cx="754252" cy="442728"/>
      </dsp:txXfrm>
    </dsp:sp>
    <dsp:sp modelId="{FFB68595-5814-4CE1-B1E8-652EA6B0C3E5}">
      <dsp:nvSpPr>
        <dsp:cNvPr id="0" name=""/>
        <dsp:cNvSpPr/>
      </dsp:nvSpPr>
      <dsp:spPr>
        <a:xfrm>
          <a:off x="1000" y="0"/>
          <a:ext cx="1170552" cy="1180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a:t>Children line up on playground</a:t>
          </a:r>
        </a:p>
      </dsp:txBody>
      <dsp:txXfrm>
        <a:off x="1000" y="0"/>
        <a:ext cx="1170552" cy="1180609"/>
      </dsp:txXfrm>
    </dsp:sp>
    <dsp:sp modelId="{231B64DB-7EE2-47FA-8D95-417E5257FBC4}">
      <dsp:nvSpPr>
        <dsp:cNvPr id="0" name=""/>
        <dsp:cNvSpPr/>
      </dsp:nvSpPr>
      <dsp:spPr>
        <a:xfrm>
          <a:off x="1007675" y="1844702"/>
          <a:ext cx="327754" cy="0"/>
        </a:xfrm>
        <a:custGeom>
          <a:avLst/>
          <a:gdLst/>
          <a:ahLst/>
          <a:cxnLst/>
          <a:rect l="0" t="0" r="0" b="0"/>
          <a:pathLst>
            <a:path>
              <a:moveTo>
                <a:pt x="0" y="0"/>
              </a:moveTo>
              <a:lnTo>
                <a:pt x="327754" y="0"/>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151BA3C-5857-460F-8B96-27D35C8F9954}">
      <dsp:nvSpPr>
        <dsp:cNvPr id="0" name=""/>
        <dsp:cNvSpPr/>
      </dsp:nvSpPr>
      <dsp:spPr>
        <a:xfrm>
          <a:off x="586276" y="1254397"/>
          <a:ext cx="0" cy="368940"/>
        </a:xfrm>
        <a:prstGeom prst="line">
          <a:avLst/>
        </a:prstGeom>
        <a:noFill/>
        <a:ln w="12700" cap="flat"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00824C70-BFED-41C5-9010-1799DCFDF24A}">
      <dsp:nvSpPr>
        <dsp:cNvPr id="0" name=""/>
        <dsp:cNvSpPr/>
      </dsp:nvSpPr>
      <dsp:spPr>
        <a:xfrm>
          <a:off x="549382" y="1180609"/>
          <a:ext cx="73788" cy="73788"/>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1CB72C-51F4-40C4-8275-1ACCF7497640}">
      <dsp:nvSpPr>
        <dsp:cNvPr id="0" name=""/>
        <dsp:cNvSpPr/>
      </dsp:nvSpPr>
      <dsp:spPr>
        <a:xfrm>
          <a:off x="1335430" y="1623338"/>
          <a:ext cx="842798" cy="442728"/>
        </a:xfrm>
        <a:prstGeom prst="hexagon">
          <a:avLst>
            <a:gd name="adj" fmla="val 40000"/>
            <a:gd name="vf" fmla="val 115470"/>
          </a:avLst>
        </a:prstGeom>
        <a:solidFill>
          <a:schemeClr val="accent2">
            <a:hueOff val="780253"/>
            <a:satOff val="-973"/>
            <a:lumOff val="229"/>
            <a:alphaOff val="0"/>
          </a:schemeClr>
        </a:solidFill>
        <a:ln w="25400" cap="flat" cmpd="sng" algn="ctr">
          <a:solidFill>
            <a:schemeClr val="accent2">
              <a:hueOff val="780253"/>
              <a:satOff val="-973"/>
              <a:lumOff val="22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a:t>8:50 AM</a:t>
          </a:r>
        </a:p>
      </dsp:txBody>
      <dsp:txXfrm>
        <a:off x="1464694" y="1691241"/>
        <a:ext cx="584270" cy="306922"/>
      </dsp:txXfrm>
    </dsp:sp>
    <dsp:sp modelId="{C483ECA7-E6D4-4E44-8B0D-E7121A8EF901}">
      <dsp:nvSpPr>
        <dsp:cNvPr id="0" name=""/>
        <dsp:cNvSpPr/>
      </dsp:nvSpPr>
      <dsp:spPr>
        <a:xfrm>
          <a:off x="1171553" y="2508795"/>
          <a:ext cx="1170552" cy="1180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t" anchorCtr="1">
          <a:noAutofit/>
        </a:bodyPr>
        <a:lstStyle/>
        <a:p>
          <a:pPr marL="0" lvl="0" indent="0" algn="ctr" defTabSz="488950">
            <a:lnSpc>
              <a:spcPct val="90000"/>
            </a:lnSpc>
            <a:spcBef>
              <a:spcPct val="0"/>
            </a:spcBef>
            <a:spcAft>
              <a:spcPct val="35000"/>
            </a:spcAft>
            <a:buNone/>
          </a:pPr>
          <a:r>
            <a:rPr lang="en-US" sz="1100" kern="1200"/>
            <a:t>Assembly/Morning Lessons start</a:t>
          </a:r>
        </a:p>
      </dsp:txBody>
      <dsp:txXfrm>
        <a:off x="1171553" y="2508795"/>
        <a:ext cx="1170552" cy="1180609"/>
      </dsp:txXfrm>
    </dsp:sp>
    <dsp:sp modelId="{0D091C2A-39F1-4814-9A15-03C9470FF53E}">
      <dsp:nvSpPr>
        <dsp:cNvPr id="0" name=""/>
        <dsp:cNvSpPr/>
      </dsp:nvSpPr>
      <dsp:spPr>
        <a:xfrm>
          <a:off x="2178228" y="1844702"/>
          <a:ext cx="327754" cy="0"/>
        </a:xfrm>
        <a:custGeom>
          <a:avLst/>
          <a:gdLst/>
          <a:ahLst/>
          <a:cxnLst/>
          <a:rect l="0" t="0" r="0" b="0"/>
          <a:pathLst>
            <a:path>
              <a:moveTo>
                <a:pt x="0" y="0"/>
              </a:moveTo>
              <a:lnTo>
                <a:pt x="327754" y="0"/>
              </a:lnTo>
            </a:path>
          </a:pathLst>
        </a:custGeom>
        <a:noFill/>
        <a:ln w="25400" cap="flat" cmpd="sng" algn="ctr">
          <a:solidFill>
            <a:schemeClr val="accent2">
              <a:hueOff val="936304"/>
              <a:satOff val="-1168"/>
              <a:lumOff val="275"/>
              <a:alphaOff val="0"/>
            </a:schemeClr>
          </a:solidFill>
          <a:prstDash val="solid"/>
        </a:ln>
        <a:effectLst/>
      </dsp:spPr>
      <dsp:style>
        <a:lnRef idx="2">
          <a:scrgbClr r="0" g="0" b="0"/>
        </a:lnRef>
        <a:fillRef idx="1">
          <a:scrgbClr r="0" g="0" b="0"/>
        </a:fillRef>
        <a:effectRef idx="0">
          <a:scrgbClr r="0" g="0" b="0"/>
        </a:effectRef>
        <a:fontRef idx="minor"/>
      </dsp:style>
    </dsp:sp>
    <dsp:sp modelId="{ED71329E-06A6-4261-920A-D456EF6E8C72}">
      <dsp:nvSpPr>
        <dsp:cNvPr id="0" name=""/>
        <dsp:cNvSpPr/>
      </dsp:nvSpPr>
      <dsp:spPr>
        <a:xfrm>
          <a:off x="1756829" y="2066066"/>
          <a:ext cx="0" cy="368940"/>
        </a:xfrm>
        <a:prstGeom prst="line">
          <a:avLst/>
        </a:prstGeom>
        <a:noFill/>
        <a:ln w="12700" cap="flat" cmpd="sng" algn="ctr">
          <a:solidFill>
            <a:schemeClr val="accent2">
              <a:hueOff val="780253"/>
              <a:satOff val="-973"/>
              <a:lumOff val="229"/>
              <a:alphaOff val="0"/>
            </a:schemeClr>
          </a:solidFill>
          <a:prstDash val="dash"/>
        </a:ln>
        <a:effectLst/>
      </dsp:spPr>
      <dsp:style>
        <a:lnRef idx="1">
          <a:scrgbClr r="0" g="0" b="0"/>
        </a:lnRef>
        <a:fillRef idx="0">
          <a:scrgbClr r="0" g="0" b="0"/>
        </a:fillRef>
        <a:effectRef idx="0">
          <a:scrgbClr r="0" g="0" b="0"/>
        </a:effectRef>
        <a:fontRef idx="minor"/>
      </dsp:style>
    </dsp:sp>
    <dsp:sp modelId="{1CA0BCB9-BFDE-41BA-A0C3-01FE6EE0DB89}">
      <dsp:nvSpPr>
        <dsp:cNvPr id="0" name=""/>
        <dsp:cNvSpPr/>
      </dsp:nvSpPr>
      <dsp:spPr>
        <a:xfrm>
          <a:off x="1719935" y="2435007"/>
          <a:ext cx="73788" cy="73788"/>
        </a:xfrm>
        <a:prstGeom prst="rect">
          <a:avLst/>
        </a:prstGeom>
        <a:solidFill>
          <a:schemeClr val="accent2">
            <a:hueOff val="780253"/>
            <a:satOff val="-973"/>
            <a:lumOff val="22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486BFBF-D398-41B4-8FE2-12B30D0A2991}">
      <dsp:nvSpPr>
        <dsp:cNvPr id="0" name=""/>
        <dsp:cNvSpPr/>
      </dsp:nvSpPr>
      <dsp:spPr>
        <a:xfrm>
          <a:off x="2505983" y="1623338"/>
          <a:ext cx="842798" cy="442728"/>
        </a:xfrm>
        <a:prstGeom prst="hexagon">
          <a:avLst>
            <a:gd name="adj" fmla="val 40000"/>
            <a:gd name="vf" fmla="val 115470"/>
          </a:avLst>
        </a:prstGeom>
        <a:solidFill>
          <a:schemeClr val="accent2">
            <a:hueOff val="1560506"/>
            <a:satOff val="-1946"/>
            <a:lumOff val="458"/>
            <a:alphaOff val="0"/>
          </a:schemeClr>
        </a:solidFill>
        <a:ln w="25400" cap="flat" cmpd="sng" algn="ctr">
          <a:solidFill>
            <a:schemeClr val="accent2">
              <a:hueOff val="1560506"/>
              <a:satOff val="-1946"/>
              <a:lumOff val="45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a:t>10:30 AM</a:t>
          </a:r>
        </a:p>
      </dsp:txBody>
      <dsp:txXfrm>
        <a:off x="2635247" y="1691241"/>
        <a:ext cx="584270" cy="306922"/>
      </dsp:txXfrm>
    </dsp:sp>
    <dsp:sp modelId="{43A57C08-0BAC-4088-AFED-85A36AA9541E}">
      <dsp:nvSpPr>
        <dsp:cNvPr id="0" name=""/>
        <dsp:cNvSpPr/>
      </dsp:nvSpPr>
      <dsp:spPr>
        <a:xfrm>
          <a:off x="2342106" y="0"/>
          <a:ext cx="1170552" cy="1180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a:t>Break starts</a:t>
          </a:r>
        </a:p>
      </dsp:txBody>
      <dsp:txXfrm>
        <a:off x="2342106" y="0"/>
        <a:ext cx="1170552" cy="1180609"/>
      </dsp:txXfrm>
    </dsp:sp>
    <dsp:sp modelId="{FCE452A4-D829-49E4-B074-9EF6ED13C8C2}">
      <dsp:nvSpPr>
        <dsp:cNvPr id="0" name=""/>
        <dsp:cNvSpPr/>
      </dsp:nvSpPr>
      <dsp:spPr>
        <a:xfrm>
          <a:off x="3348781" y="1844702"/>
          <a:ext cx="327754" cy="0"/>
        </a:xfrm>
        <a:custGeom>
          <a:avLst/>
          <a:gdLst/>
          <a:ahLst/>
          <a:cxnLst/>
          <a:rect l="0" t="0" r="0" b="0"/>
          <a:pathLst>
            <a:path>
              <a:moveTo>
                <a:pt x="0" y="0"/>
              </a:moveTo>
              <a:lnTo>
                <a:pt x="327754" y="0"/>
              </a:lnTo>
            </a:path>
          </a:pathLst>
        </a:custGeom>
        <a:noFill/>
        <a:ln w="25400" cap="flat" cmpd="sng" algn="ctr">
          <a:solidFill>
            <a:schemeClr val="accent2">
              <a:hueOff val="1872608"/>
              <a:satOff val="-2336"/>
              <a:lumOff val="549"/>
              <a:alphaOff val="0"/>
            </a:schemeClr>
          </a:solidFill>
          <a:prstDash val="solid"/>
        </a:ln>
        <a:effectLst/>
      </dsp:spPr>
      <dsp:style>
        <a:lnRef idx="2">
          <a:scrgbClr r="0" g="0" b="0"/>
        </a:lnRef>
        <a:fillRef idx="1">
          <a:scrgbClr r="0" g="0" b="0"/>
        </a:fillRef>
        <a:effectRef idx="0">
          <a:scrgbClr r="0" g="0" b="0"/>
        </a:effectRef>
        <a:fontRef idx="minor"/>
      </dsp:style>
    </dsp:sp>
    <dsp:sp modelId="{402570B0-5103-4D77-B69D-F5F1BC9586A6}">
      <dsp:nvSpPr>
        <dsp:cNvPr id="0" name=""/>
        <dsp:cNvSpPr/>
      </dsp:nvSpPr>
      <dsp:spPr>
        <a:xfrm>
          <a:off x="2927382" y="1254397"/>
          <a:ext cx="0" cy="368940"/>
        </a:xfrm>
        <a:prstGeom prst="line">
          <a:avLst/>
        </a:prstGeom>
        <a:noFill/>
        <a:ln w="12700" cap="flat" cmpd="sng" algn="ctr">
          <a:solidFill>
            <a:schemeClr val="accent2">
              <a:hueOff val="1560506"/>
              <a:satOff val="-1946"/>
              <a:lumOff val="458"/>
              <a:alphaOff val="0"/>
            </a:schemeClr>
          </a:solidFill>
          <a:prstDash val="dash"/>
        </a:ln>
        <a:effectLst/>
      </dsp:spPr>
      <dsp:style>
        <a:lnRef idx="1">
          <a:scrgbClr r="0" g="0" b="0"/>
        </a:lnRef>
        <a:fillRef idx="0">
          <a:scrgbClr r="0" g="0" b="0"/>
        </a:fillRef>
        <a:effectRef idx="0">
          <a:scrgbClr r="0" g="0" b="0"/>
        </a:effectRef>
        <a:fontRef idx="minor"/>
      </dsp:style>
    </dsp:sp>
    <dsp:sp modelId="{41BEE8BC-64A3-483B-B2A0-2C94F08E8D1F}">
      <dsp:nvSpPr>
        <dsp:cNvPr id="0" name=""/>
        <dsp:cNvSpPr/>
      </dsp:nvSpPr>
      <dsp:spPr>
        <a:xfrm>
          <a:off x="2890488" y="1180609"/>
          <a:ext cx="73788" cy="73788"/>
        </a:xfrm>
        <a:prstGeom prst="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3BA714-97A6-471D-807E-EC389C07B9F5}">
      <dsp:nvSpPr>
        <dsp:cNvPr id="0" name=""/>
        <dsp:cNvSpPr/>
      </dsp:nvSpPr>
      <dsp:spPr>
        <a:xfrm>
          <a:off x="3676536" y="1623338"/>
          <a:ext cx="842798" cy="442728"/>
        </a:xfrm>
        <a:prstGeom prst="hexagon">
          <a:avLst>
            <a:gd name="adj" fmla="val 40000"/>
            <a:gd name="vf" fmla="val 115470"/>
          </a:avLst>
        </a:prstGeom>
        <a:solidFill>
          <a:schemeClr val="accent2">
            <a:hueOff val="2340759"/>
            <a:satOff val="-2919"/>
            <a:lumOff val="686"/>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a:t>10:45 AM</a:t>
          </a:r>
        </a:p>
      </dsp:txBody>
      <dsp:txXfrm>
        <a:off x="3805800" y="1691241"/>
        <a:ext cx="584270" cy="306922"/>
      </dsp:txXfrm>
    </dsp:sp>
    <dsp:sp modelId="{2458C8E6-4354-4441-969F-536C22A01A62}">
      <dsp:nvSpPr>
        <dsp:cNvPr id="0" name=""/>
        <dsp:cNvSpPr/>
      </dsp:nvSpPr>
      <dsp:spPr>
        <a:xfrm>
          <a:off x="3512659" y="2508795"/>
          <a:ext cx="1170552" cy="1180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t" anchorCtr="1">
          <a:noAutofit/>
        </a:bodyPr>
        <a:lstStyle/>
        <a:p>
          <a:pPr marL="0" lvl="0" indent="0" algn="ctr" defTabSz="488950">
            <a:lnSpc>
              <a:spcPct val="90000"/>
            </a:lnSpc>
            <a:spcBef>
              <a:spcPct val="0"/>
            </a:spcBef>
            <a:spcAft>
              <a:spcPct val="35000"/>
            </a:spcAft>
            <a:buNone/>
          </a:pPr>
          <a:r>
            <a:rPr lang="en-US" sz="1100" kern="1200"/>
            <a:t>Break finishes</a:t>
          </a:r>
        </a:p>
      </dsp:txBody>
      <dsp:txXfrm>
        <a:off x="3512659" y="2508795"/>
        <a:ext cx="1170552" cy="1180609"/>
      </dsp:txXfrm>
    </dsp:sp>
    <dsp:sp modelId="{41AE7F6F-E0E5-4F35-A2EA-CDF770E60C9C}">
      <dsp:nvSpPr>
        <dsp:cNvPr id="0" name=""/>
        <dsp:cNvSpPr/>
      </dsp:nvSpPr>
      <dsp:spPr>
        <a:xfrm>
          <a:off x="4519334" y="1844702"/>
          <a:ext cx="327754" cy="0"/>
        </a:xfrm>
        <a:custGeom>
          <a:avLst/>
          <a:gdLst/>
          <a:ahLst/>
          <a:cxnLst/>
          <a:rect l="0" t="0" r="0" b="0"/>
          <a:pathLst>
            <a:path>
              <a:moveTo>
                <a:pt x="0" y="0"/>
              </a:moveTo>
              <a:lnTo>
                <a:pt x="327754" y="0"/>
              </a:lnTo>
            </a:path>
          </a:pathLst>
        </a:custGeom>
        <a:noFill/>
        <a:ln w="25400" cap="flat" cmpd="sng" algn="ctr">
          <a:solidFill>
            <a:schemeClr val="accent2">
              <a:hueOff val="2808911"/>
              <a:satOff val="-3503"/>
              <a:lumOff val="824"/>
              <a:alphaOff val="0"/>
            </a:schemeClr>
          </a:solidFill>
          <a:prstDash val="solid"/>
        </a:ln>
        <a:effectLst/>
      </dsp:spPr>
      <dsp:style>
        <a:lnRef idx="2">
          <a:scrgbClr r="0" g="0" b="0"/>
        </a:lnRef>
        <a:fillRef idx="1">
          <a:scrgbClr r="0" g="0" b="0"/>
        </a:fillRef>
        <a:effectRef idx="0">
          <a:scrgbClr r="0" g="0" b="0"/>
        </a:effectRef>
        <a:fontRef idx="minor"/>
      </dsp:style>
    </dsp:sp>
    <dsp:sp modelId="{DDBE9C95-61CB-4BAC-A517-2708C42420B1}">
      <dsp:nvSpPr>
        <dsp:cNvPr id="0" name=""/>
        <dsp:cNvSpPr/>
      </dsp:nvSpPr>
      <dsp:spPr>
        <a:xfrm>
          <a:off x="4097935" y="2066066"/>
          <a:ext cx="0" cy="368940"/>
        </a:xfrm>
        <a:prstGeom prst="line">
          <a:avLst/>
        </a:prstGeom>
        <a:noFill/>
        <a:ln w="12700" cap="flat" cmpd="sng" algn="ctr">
          <a:solidFill>
            <a:schemeClr val="accent2">
              <a:hueOff val="2340759"/>
              <a:satOff val="-2919"/>
              <a:lumOff val="686"/>
              <a:alphaOff val="0"/>
            </a:schemeClr>
          </a:solidFill>
          <a:prstDash val="dash"/>
        </a:ln>
        <a:effectLst/>
      </dsp:spPr>
      <dsp:style>
        <a:lnRef idx="1">
          <a:scrgbClr r="0" g="0" b="0"/>
        </a:lnRef>
        <a:fillRef idx="0">
          <a:scrgbClr r="0" g="0" b="0"/>
        </a:fillRef>
        <a:effectRef idx="0">
          <a:scrgbClr r="0" g="0" b="0"/>
        </a:effectRef>
        <a:fontRef idx="minor"/>
      </dsp:style>
    </dsp:sp>
    <dsp:sp modelId="{5AF9BCF0-CDCE-4D1D-AED3-A118F7D52A41}">
      <dsp:nvSpPr>
        <dsp:cNvPr id="0" name=""/>
        <dsp:cNvSpPr/>
      </dsp:nvSpPr>
      <dsp:spPr>
        <a:xfrm>
          <a:off x="4061041" y="2435007"/>
          <a:ext cx="73788" cy="73788"/>
        </a:xfrm>
        <a:prstGeom prst="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A3499A-4197-46DD-BAD4-EDA5018108F3}">
      <dsp:nvSpPr>
        <dsp:cNvPr id="0" name=""/>
        <dsp:cNvSpPr/>
      </dsp:nvSpPr>
      <dsp:spPr>
        <a:xfrm>
          <a:off x="4847089" y="1623338"/>
          <a:ext cx="842798" cy="442728"/>
        </a:xfrm>
        <a:prstGeom prst="hexagon">
          <a:avLst>
            <a:gd name="adj" fmla="val 40000"/>
            <a:gd name="vf" fmla="val 115470"/>
          </a:avLst>
        </a:prstGeom>
        <a:solidFill>
          <a:schemeClr val="accent2">
            <a:hueOff val="3121013"/>
            <a:satOff val="-3893"/>
            <a:lumOff val="915"/>
            <a:alphaOff val="0"/>
          </a:schemeClr>
        </a:solidFill>
        <a:ln w="25400" cap="flat" cmpd="sng" algn="ctr">
          <a:solidFill>
            <a:schemeClr val="accent2">
              <a:hueOff val="3121013"/>
              <a:satOff val="-3893"/>
              <a:lumOff val="91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a:t>12:00 PM</a:t>
          </a:r>
        </a:p>
      </dsp:txBody>
      <dsp:txXfrm>
        <a:off x="4976353" y="1691241"/>
        <a:ext cx="584270" cy="306922"/>
      </dsp:txXfrm>
    </dsp:sp>
    <dsp:sp modelId="{F27FCD57-2245-436F-9097-817B72930659}">
      <dsp:nvSpPr>
        <dsp:cNvPr id="0" name=""/>
        <dsp:cNvSpPr/>
      </dsp:nvSpPr>
      <dsp:spPr>
        <a:xfrm>
          <a:off x="4683211" y="0"/>
          <a:ext cx="1170552" cy="1180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a:t>Lunchtime</a:t>
          </a:r>
        </a:p>
      </dsp:txBody>
      <dsp:txXfrm>
        <a:off x="4683211" y="0"/>
        <a:ext cx="1170552" cy="1180609"/>
      </dsp:txXfrm>
    </dsp:sp>
    <dsp:sp modelId="{7EFAE164-0BED-4AA7-B02D-B304A01CC27F}">
      <dsp:nvSpPr>
        <dsp:cNvPr id="0" name=""/>
        <dsp:cNvSpPr/>
      </dsp:nvSpPr>
      <dsp:spPr>
        <a:xfrm>
          <a:off x="5689887" y="1844702"/>
          <a:ext cx="327754" cy="0"/>
        </a:xfrm>
        <a:custGeom>
          <a:avLst/>
          <a:gdLst/>
          <a:ahLst/>
          <a:cxnLst/>
          <a:rect l="0" t="0" r="0" b="0"/>
          <a:pathLst>
            <a:path>
              <a:moveTo>
                <a:pt x="0" y="0"/>
              </a:moveTo>
              <a:lnTo>
                <a:pt x="327754" y="0"/>
              </a:lnTo>
            </a:path>
          </a:pathLst>
        </a:custGeom>
        <a:noFill/>
        <a:ln w="25400" cap="flat" cmpd="sng" algn="ctr">
          <a:solidFill>
            <a:schemeClr val="accent2">
              <a:hueOff val="3745215"/>
              <a:satOff val="-4671"/>
              <a:lumOff val="1098"/>
              <a:alphaOff val="0"/>
            </a:schemeClr>
          </a:solidFill>
          <a:prstDash val="solid"/>
        </a:ln>
        <a:effectLst/>
      </dsp:spPr>
      <dsp:style>
        <a:lnRef idx="2">
          <a:scrgbClr r="0" g="0" b="0"/>
        </a:lnRef>
        <a:fillRef idx="1">
          <a:scrgbClr r="0" g="0" b="0"/>
        </a:fillRef>
        <a:effectRef idx="0">
          <a:scrgbClr r="0" g="0" b="0"/>
        </a:effectRef>
        <a:fontRef idx="minor"/>
      </dsp:style>
    </dsp:sp>
    <dsp:sp modelId="{95462D0B-F890-496D-AACD-966EA398D35C}">
      <dsp:nvSpPr>
        <dsp:cNvPr id="0" name=""/>
        <dsp:cNvSpPr/>
      </dsp:nvSpPr>
      <dsp:spPr>
        <a:xfrm>
          <a:off x="5268488" y="1254397"/>
          <a:ext cx="0" cy="368940"/>
        </a:xfrm>
        <a:prstGeom prst="line">
          <a:avLst/>
        </a:prstGeom>
        <a:noFill/>
        <a:ln w="12700" cap="flat" cmpd="sng" algn="ctr">
          <a:solidFill>
            <a:schemeClr val="accent2">
              <a:hueOff val="3121013"/>
              <a:satOff val="-3893"/>
              <a:lumOff val="915"/>
              <a:alphaOff val="0"/>
            </a:schemeClr>
          </a:solidFill>
          <a:prstDash val="dash"/>
        </a:ln>
        <a:effectLst/>
      </dsp:spPr>
      <dsp:style>
        <a:lnRef idx="1">
          <a:scrgbClr r="0" g="0" b="0"/>
        </a:lnRef>
        <a:fillRef idx="0">
          <a:scrgbClr r="0" g="0" b="0"/>
        </a:fillRef>
        <a:effectRef idx="0">
          <a:scrgbClr r="0" g="0" b="0"/>
        </a:effectRef>
        <a:fontRef idx="minor"/>
      </dsp:style>
    </dsp:sp>
    <dsp:sp modelId="{0D978C65-87A1-4FDA-A2BB-A5C40B7A950F}">
      <dsp:nvSpPr>
        <dsp:cNvPr id="0" name=""/>
        <dsp:cNvSpPr/>
      </dsp:nvSpPr>
      <dsp:spPr>
        <a:xfrm>
          <a:off x="5231594" y="1180609"/>
          <a:ext cx="73788" cy="73788"/>
        </a:xfrm>
        <a:prstGeom prst="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E38A7E-5E69-44B6-9C43-00FFA33CEB88}">
      <dsp:nvSpPr>
        <dsp:cNvPr id="0" name=""/>
        <dsp:cNvSpPr/>
      </dsp:nvSpPr>
      <dsp:spPr>
        <a:xfrm>
          <a:off x="6017642" y="1623338"/>
          <a:ext cx="842798" cy="442728"/>
        </a:xfrm>
        <a:prstGeom prst="hexagon">
          <a:avLst>
            <a:gd name="adj" fmla="val 40000"/>
            <a:gd name="vf" fmla="val 115470"/>
          </a:avLst>
        </a:prstGeom>
        <a:solidFill>
          <a:schemeClr val="accent2">
            <a:hueOff val="3901266"/>
            <a:satOff val="-4866"/>
            <a:lumOff val="1144"/>
            <a:alphaOff val="0"/>
          </a:schemeClr>
        </a:solidFill>
        <a:ln w="25400" cap="flat" cmpd="sng" algn="ctr">
          <a:solidFill>
            <a:schemeClr val="accent2">
              <a:hueOff val="3901266"/>
              <a:satOff val="-4866"/>
              <a:lumOff val="114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a:t>1:00 PM</a:t>
          </a:r>
        </a:p>
      </dsp:txBody>
      <dsp:txXfrm>
        <a:off x="6146906" y="1691241"/>
        <a:ext cx="584270" cy="306922"/>
      </dsp:txXfrm>
    </dsp:sp>
    <dsp:sp modelId="{FC8D4A84-2A72-4650-A3FF-61FE7F53854A}">
      <dsp:nvSpPr>
        <dsp:cNvPr id="0" name=""/>
        <dsp:cNvSpPr/>
      </dsp:nvSpPr>
      <dsp:spPr>
        <a:xfrm>
          <a:off x="5853764" y="2508795"/>
          <a:ext cx="1170552" cy="1180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t" anchorCtr="1">
          <a:noAutofit/>
        </a:bodyPr>
        <a:lstStyle/>
        <a:p>
          <a:pPr marL="0" lvl="0" indent="0" algn="ctr" defTabSz="488950">
            <a:lnSpc>
              <a:spcPct val="90000"/>
            </a:lnSpc>
            <a:spcBef>
              <a:spcPct val="0"/>
            </a:spcBef>
            <a:spcAft>
              <a:spcPct val="35000"/>
            </a:spcAft>
            <a:buNone/>
          </a:pPr>
          <a:r>
            <a:rPr lang="en-US" sz="1100" kern="1200"/>
            <a:t>Afternoon lessons begin</a:t>
          </a:r>
        </a:p>
      </dsp:txBody>
      <dsp:txXfrm>
        <a:off x="5853764" y="2508795"/>
        <a:ext cx="1170552" cy="1180609"/>
      </dsp:txXfrm>
    </dsp:sp>
    <dsp:sp modelId="{80A42E4B-3329-4918-B650-836691BC598C}">
      <dsp:nvSpPr>
        <dsp:cNvPr id="0" name=""/>
        <dsp:cNvSpPr/>
      </dsp:nvSpPr>
      <dsp:spPr>
        <a:xfrm>
          <a:off x="6860440" y="1844702"/>
          <a:ext cx="327754" cy="0"/>
        </a:xfrm>
        <a:custGeom>
          <a:avLst/>
          <a:gdLst/>
          <a:ahLst/>
          <a:cxnLst/>
          <a:rect l="0" t="0" r="0" b="0"/>
          <a:pathLst>
            <a:path>
              <a:moveTo>
                <a:pt x="0" y="0"/>
              </a:moveTo>
              <a:lnTo>
                <a:pt x="327754" y="0"/>
              </a:lnTo>
            </a:path>
          </a:pathLst>
        </a:custGeom>
        <a:no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sp>
    <dsp:sp modelId="{8571833D-B85A-4E93-8A8C-0A88AE801E88}">
      <dsp:nvSpPr>
        <dsp:cNvPr id="0" name=""/>
        <dsp:cNvSpPr/>
      </dsp:nvSpPr>
      <dsp:spPr>
        <a:xfrm>
          <a:off x="6439041" y="2066066"/>
          <a:ext cx="0" cy="368940"/>
        </a:xfrm>
        <a:prstGeom prst="line">
          <a:avLst/>
        </a:prstGeom>
        <a:noFill/>
        <a:ln w="12700" cap="flat" cmpd="sng" algn="ctr">
          <a:solidFill>
            <a:schemeClr val="accent2">
              <a:hueOff val="3901266"/>
              <a:satOff val="-4866"/>
              <a:lumOff val="1144"/>
              <a:alphaOff val="0"/>
            </a:schemeClr>
          </a:solidFill>
          <a:prstDash val="dash"/>
        </a:ln>
        <a:effectLst/>
      </dsp:spPr>
      <dsp:style>
        <a:lnRef idx="1">
          <a:scrgbClr r="0" g="0" b="0"/>
        </a:lnRef>
        <a:fillRef idx="0">
          <a:scrgbClr r="0" g="0" b="0"/>
        </a:fillRef>
        <a:effectRef idx="0">
          <a:scrgbClr r="0" g="0" b="0"/>
        </a:effectRef>
        <a:fontRef idx="minor"/>
      </dsp:style>
    </dsp:sp>
    <dsp:sp modelId="{30003BED-5970-4E8E-85BE-208350ED94AF}">
      <dsp:nvSpPr>
        <dsp:cNvPr id="0" name=""/>
        <dsp:cNvSpPr/>
      </dsp:nvSpPr>
      <dsp:spPr>
        <a:xfrm>
          <a:off x="6402147" y="2435007"/>
          <a:ext cx="73788" cy="73788"/>
        </a:xfrm>
        <a:prstGeom prst="rect">
          <a:avLst/>
        </a:prstGeom>
        <a:solidFill>
          <a:schemeClr val="accent2">
            <a:hueOff val="3901266"/>
            <a:satOff val="-4866"/>
            <a:lumOff val="114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D49B9C-3105-44E7-8205-4788D7CC0DB3}">
      <dsp:nvSpPr>
        <dsp:cNvPr id="0" name=""/>
        <dsp:cNvSpPr/>
      </dsp:nvSpPr>
      <dsp:spPr>
        <a:xfrm rot="10800000">
          <a:off x="7188195" y="1623338"/>
          <a:ext cx="842798" cy="442728"/>
        </a:xfrm>
        <a:prstGeom prst="homePlate">
          <a:avLst>
            <a:gd name="adj" fmla="val 40000"/>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488950">
            <a:lnSpc>
              <a:spcPct val="90000"/>
            </a:lnSpc>
            <a:spcBef>
              <a:spcPct val="0"/>
            </a:spcBef>
            <a:spcAft>
              <a:spcPct val="35000"/>
            </a:spcAft>
            <a:buNone/>
          </a:pPr>
          <a:r>
            <a:rPr lang="en-US" sz="1100" kern="1200"/>
            <a:t>3:15 PM</a:t>
          </a:r>
        </a:p>
      </dsp:txBody>
      <dsp:txXfrm rot="10800000">
        <a:off x="7276741" y="1623338"/>
        <a:ext cx="754252" cy="442728"/>
      </dsp:txXfrm>
    </dsp:sp>
    <dsp:sp modelId="{AACED8BB-7FBD-40FE-AFC4-AD6EE07F7E72}">
      <dsp:nvSpPr>
        <dsp:cNvPr id="0" name=""/>
        <dsp:cNvSpPr/>
      </dsp:nvSpPr>
      <dsp:spPr>
        <a:xfrm>
          <a:off x="7024317" y="0"/>
          <a:ext cx="1170552" cy="11806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7790" rIns="0" bIns="97790" numCol="1" spcCol="1270" anchor="b" anchorCtr="1">
          <a:noAutofit/>
        </a:bodyPr>
        <a:lstStyle/>
        <a:p>
          <a:pPr marL="0" lvl="0" indent="0" algn="ctr" defTabSz="488950">
            <a:lnSpc>
              <a:spcPct val="90000"/>
            </a:lnSpc>
            <a:spcBef>
              <a:spcPct val="0"/>
            </a:spcBef>
            <a:spcAft>
              <a:spcPct val="35000"/>
            </a:spcAft>
            <a:buNone/>
          </a:pPr>
          <a:r>
            <a:rPr lang="en-US" sz="1100" kern="1200"/>
            <a:t>School finishes</a:t>
          </a:r>
        </a:p>
      </dsp:txBody>
      <dsp:txXfrm>
        <a:off x="7024317" y="0"/>
        <a:ext cx="1170552" cy="1180609"/>
      </dsp:txXfrm>
    </dsp:sp>
    <dsp:sp modelId="{009305EC-A4DE-4191-9253-555042C58975}">
      <dsp:nvSpPr>
        <dsp:cNvPr id="0" name=""/>
        <dsp:cNvSpPr/>
      </dsp:nvSpPr>
      <dsp:spPr>
        <a:xfrm>
          <a:off x="7609594" y="1254397"/>
          <a:ext cx="0" cy="368940"/>
        </a:xfrm>
        <a:prstGeom prst="line">
          <a:avLst/>
        </a:prstGeom>
        <a:noFill/>
        <a:ln w="12700" cap="flat" cmpd="sng" algn="ctr">
          <a:solidFill>
            <a:schemeClr val="accent2">
              <a:hueOff val="4681519"/>
              <a:satOff val="-5839"/>
              <a:lumOff val="1373"/>
              <a:alphaOff val="0"/>
            </a:schemeClr>
          </a:solidFill>
          <a:prstDash val="dash"/>
        </a:ln>
        <a:effectLst/>
      </dsp:spPr>
      <dsp:style>
        <a:lnRef idx="1">
          <a:scrgbClr r="0" g="0" b="0"/>
        </a:lnRef>
        <a:fillRef idx="0">
          <a:scrgbClr r="0" g="0" b="0"/>
        </a:fillRef>
        <a:effectRef idx="0">
          <a:scrgbClr r="0" g="0" b="0"/>
        </a:effectRef>
        <a:fontRef idx="minor"/>
      </dsp:style>
    </dsp:sp>
    <dsp:sp modelId="{221F87E6-FEF0-4225-BF96-E4504A4DFF40}">
      <dsp:nvSpPr>
        <dsp:cNvPr id="0" name=""/>
        <dsp:cNvSpPr/>
      </dsp:nvSpPr>
      <dsp:spPr>
        <a:xfrm>
          <a:off x="7572700" y="1180609"/>
          <a:ext cx="73788" cy="73788"/>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02C2E3-BF87-41EB-A777-FBA1117E3B2A}" type="datetimeFigureOut">
              <a:rPr lang="en-GB" smtClean="0"/>
              <a:t>07/09/2025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6D4979-A940-4D62-87E9-09A2DCDABF04}" type="slidenum">
              <a:rPr lang="en-GB" smtClean="0"/>
              <a:t>‹#›</a:t>
            </a:fld>
            <a:endParaRPr lang="en-GB"/>
          </a:p>
        </p:txBody>
      </p:sp>
    </p:spTree>
    <p:extLst>
      <p:ext uri="{BB962C8B-B14F-4D97-AF65-F5344CB8AC3E}">
        <p14:creationId xmlns:p14="http://schemas.microsoft.com/office/powerpoint/2010/main" val="22607360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parents to stand back from lines to allow the children to enter school.</a:t>
            </a:r>
          </a:p>
          <a:p>
            <a:r>
              <a:rPr lang="en-GB" dirty="0"/>
              <a:t>Gate is open at bottom if </a:t>
            </a:r>
            <a:r>
              <a:rPr lang="en-GB" dirty="0" err="1"/>
              <a:t>wuick</a:t>
            </a:r>
            <a:r>
              <a:rPr lang="en-GB" dirty="0"/>
              <a:t> exit is required.</a:t>
            </a:r>
          </a:p>
        </p:txBody>
      </p:sp>
      <p:sp>
        <p:nvSpPr>
          <p:cNvPr id="4" name="Slide Number Placeholder 3"/>
          <p:cNvSpPr>
            <a:spLocks noGrp="1"/>
          </p:cNvSpPr>
          <p:nvPr>
            <p:ph type="sldNum" sz="quarter" idx="5"/>
          </p:nvPr>
        </p:nvSpPr>
        <p:spPr/>
        <p:txBody>
          <a:bodyPr/>
          <a:lstStyle/>
          <a:p>
            <a:fld id="{496D4979-A940-4D62-87E9-09A2DCDABF04}" type="slidenum">
              <a:rPr lang="en-GB" smtClean="0"/>
              <a:t>2</a:t>
            </a:fld>
            <a:endParaRPr lang="en-GB"/>
          </a:p>
        </p:txBody>
      </p:sp>
    </p:spTree>
    <p:extLst>
      <p:ext uri="{BB962C8B-B14F-4D97-AF65-F5344CB8AC3E}">
        <p14:creationId xmlns:p14="http://schemas.microsoft.com/office/powerpoint/2010/main" val="3507511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96D4979-A940-4D62-87E9-09A2DCDABF04}" type="slidenum">
              <a:rPr lang="en-GB" smtClean="0"/>
              <a:t>19</a:t>
            </a:fld>
            <a:endParaRPr lang="en-GB"/>
          </a:p>
        </p:txBody>
      </p:sp>
    </p:spTree>
    <p:extLst>
      <p:ext uri="{BB962C8B-B14F-4D97-AF65-F5344CB8AC3E}">
        <p14:creationId xmlns:p14="http://schemas.microsoft.com/office/powerpoint/2010/main" val="37067421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96D4979-A940-4D62-87E9-09A2DCDABF04}" type="slidenum">
              <a:rPr lang="en-GB" smtClean="0"/>
              <a:t>20</a:t>
            </a:fld>
            <a:endParaRPr lang="en-GB"/>
          </a:p>
        </p:txBody>
      </p:sp>
    </p:spTree>
    <p:extLst>
      <p:ext uri="{BB962C8B-B14F-4D97-AF65-F5344CB8AC3E}">
        <p14:creationId xmlns:p14="http://schemas.microsoft.com/office/powerpoint/2010/main" val="914105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4D0626CC-C718-9F4B-AB87-3504C5C65716}" type="datetimeFigureOut">
              <a:rPr lang="en-US" smtClean="0"/>
              <a:t>9/7/2025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69EF71-16A5-944E-8E5A-A4B97D43E487}" type="slidenum">
              <a:rPr lang="en-US" smtClean="0"/>
              <a:t>‹#›</a:t>
            </a:fld>
            <a:endParaRPr lang="en-US"/>
          </a:p>
        </p:txBody>
      </p:sp>
    </p:spTree>
    <p:extLst>
      <p:ext uri="{BB962C8B-B14F-4D97-AF65-F5344CB8AC3E}">
        <p14:creationId xmlns:p14="http://schemas.microsoft.com/office/powerpoint/2010/main" val="3774423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D0626CC-C718-9F4B-AB87-3504C5C65716}" type="datetimeFigureOut">
              <a:rPr lang="en-US" smtClean="0"/>
              <a:t>9/7/2025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69EF71-16A5-944E-8E5A-A4B97D43E487}" type="slidenum">
              <a:rPr lang="en-US" smtClean="0"/>
              <a:t>‹#›</a:t>
            </a:fld>
            <a:endParaRPr lang="en-US"/>
          </a:p>
        </p:txBody>
      </p:sp>
    </p:spTree>
    <p:extLst>
      <p:ext uri="{BB962C8B-B14F-4D97-AF65-F5344CB8AC3E}">
        <p14:creationId xmlns:p14="http://schemas.microsoft.com/office/powerpoint/2010/main" val="2562997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D0626CC-C718-9F4B-AB87-3504C5C65716}" type="datetimeFigureOut">
              <a:rPr lang="en-US" smtClean="0"/>
              <a:t>9/7/2025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69EF71-16A5-944E-8E5A-A4B97D43E487}" type="slidenum">
              <a:rPr lang="en-US" smtClean="0"/>
              <a:t>‹#›</a:t>
            </a:fld>
            <a:endParaRPr lang="en-US"/>
          </a:p>
        </p:txBody>
      </p:sp>
    </p:spTree>
    <p:extLst>
      <p:ext uri="{BB962C8B-B14F-4D97-AF65-F5344CB8AC3E}">
        <p14:creationId xmlns:p14="http://schemas.microsoft.com/office/powerpoint/2010/main" val="4395205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4D0626CC-C718-9F4B-AB87-3504C5C65716}" type="datetimeFigureOut">
              <a:rPr lang="en-US" smtClean="0"/>
              <a:t>9/7/2025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69EF71-16A5-944E-8E5A-A4B97D43E487}" type="slidenum">
              <a:rPr lang="en-US" smtClean="0"/>
              <a:t>‹#›</a:t>
            </a:fld>
            <a:endParaRPr lang="en-US"/>
          </a:p>
        </p:txBody>
      </p:sp>
    </p:spTree>
    <p:extLst>
      <p:ext uri="{BB962C8B-B14F-4D97-AF65-F5344CB8AC3E}">
        <p14:creationId xmlns:p14="http://schemas.microsoft.com/office/powerpoint/2010/main" val="2285764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4D0626CC-C718-9F4B-AB87-3504C5C65716}" type="datetimeFigureOut">
              <a:rPr lang="en-US" smtClean="0"/>
              <a:t>9/7/2025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C69EF71-16A5-944E-8E5A-A4B97D43E487}" type="slidenum">
              <a:rPr lang="en-US" smtClean="0"/>
              <a:t>‹#›</a:t>
            </a:fld>
            <a:endParaRPr lang="en-US"/>
          </a:p>
        </p:txBody>
      </p:sp>
    </p:spTree>
    <p:extLst>
      <p:ext uri="{BB962C8B-B14F-4D97-AF65-F5344CB8AC3E}">
        <p14:creationId xmlns:p14="http://schemas.microsoft.com/office/powerpoint/2010/main" val="999791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4D0626CC-C718-9F4B-AB87-3504C5C65716}" type="datetimeFigureOut">
              <a:rPr lang="en-US" smtClean="0"/>
              <a:t>9/7/2025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69EF71-16A5-944E-8E5A-A4B97D43E487}" type="slidenum">
              <a:rPr lang="en-US" smtClean="0"/>
              <a:t>‹#›</a:t>
            </a:fld>
            <a:endParaRPr lang="en-US"/>
          </a:p>
        </p:txBody>
      </p:sp>
    </p:spTree>
    <p:extLst>
      <p:ext uri="{BB962C8B-B14F-4D97-AF65-F5344CB8AC3E}">
        <p14:creationId xmlns:p14="http://schemas.microsoft.com/office/powerpoint/2010/main" val="3597939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0626CC-C718-9F4B-AB87-3504C5C65716}" type="datetimeFigureOut">
              <a:rPr lang="en-US" smtClean="0"/>
              <a:t>9/7/2025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C69EF71-16A5-944E-8E5A-A4B97D43E487}" type="slidenum">
              <a:rPr lang="en-US" smtClean="0"/>
              <a:t>‹#›</a:t>
            </a:fld>
            <a:endParaRPr lang="en-US"/>
          </a:p>
        </p:txBody>
      </p:sp>
    </p:spTree>
    <p:extLst>
      <p:ext uri="{BB962C8B-B14F-4D97-AF65-F5344CB8AC3E}">
        <p14:creationId xmlns:p14="http://schemas.microsoft.com/office/powerpoint/2010/main" val="1455711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D0626CC-C718-9F4B-AB87-3504C5C65716}" type="datetimeFigureOut">
              <a:rPr lang="en-US" smtClean="0"/>
              <a:t>9/7/2025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69EF71-16A5-944E-8E5A-A4B97D43E487}" type="slidenum">
              <a:rPr lang="en-US" smtClean="0"/>
              <a:t>‹#›</a:t>
            </a:fld>
            <a:endParaRPr lang="en-US"/>
          </a:p>
        </p:txBody>
      </p:sp>
    </p:spTree>
    <p:extLst>
      <p:ext uri="{BB962C8B-B14F-4D97-AF65-F5344CB8AC3E}">
        <p14:creationId xmlns:p14="http://schemas.microsoft.com/office/powerpoint/2010/main" val="2572666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D0626CC-C718-9F4B-AB87-3504C5C65716}" type="datetimeFigureOut">
              <a:rPr lang="en-US" smtClean="0"/>
              <a:t>9/7/2025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69EF71-16A5-944E-8E5A-A4B97D43E487}" type="slidenum">
              <a:rPr lang="en-US" smtClean="0"/>
              <a:t>‹#›</a:t>
            </a:fld>
            <a:endParaRPr lang="en-US"/>
          </a:p>
        </p:txBody>
      </p:sp>
    </p:spTree>
    <p:extLst>
      <p:ext uri="{BB962C8B-B14F-4D97-AF65-F5344CB8AC3E}">
        <p14:creationId xmlns:p14="http://schemas.microsoft.com/office/powerpoint/2010/main" val="95995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D0626CC-C718-9F4B-AB87-3504C5C65716}" type="datetimeFigureOut">
              <a:rPr lang="en-US" smtClean="0"/>
              <a:t>9/7/2025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69EF71-16A5-944E-8E5A-A4B97D43E487}" type="slidenum">
              <a:rPr lang="en-US" smtClean="0"/>
              <a:t>‹#›</a:t>
            </a:fld>
            <a:endParaRPr lang="en-US"/>
          </a:p>
        </p:txBody>
      </p:sp>
    </p:spTree>
    <p:extLst>
      <p:ext uri="{BB962C8B-B14F-4D97-AF65-F5344CB8AC3E}">
        <p14:creationId xmlns:p14="http://schemas.microsoft.com/office/powerpoint/2010/main" val="1630587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D0626CC-C718-9F4B-AB87-3504C5C65716}" type="datetimeFigureOut">
              <a:rPr lang="en-US" smtClean="0"/>
              <a:t>9/7/2025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69EF71-16A5-944E-8E5A-A4B97D43E487}" type="slidenum">
              <a:rPr lang="en-US" smtClean="0"/>
              <a:t>‹#›</a:t>
            </a:fld>
            <a:endParaRPr lang="en-US"/>
          </a:p>
        </p:txBody>
      </p:sp>
    </p:spTree>
    <p:extLst>
      <p:ext uri="{BB962C8B-B14F-4D97-AF65-F5344CB8AC3E}">
        <p14:creationId xmlns:p14="http://schemas.microsoft.com/office/powerpoint/2010/main" val="198898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0626CC-C718-9F4B-AB87-3504C5C65716}" type="datetimeFigureOut">
              <a:rPr lang="en-US" smtClean="0"/>
              <a:t>9/7/2025</a:t>
            </a:fld>
            <a:endParaRPr lang="en-US"/>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69EF71-16A5-944E-8E5A-A4B97D43E487}" type="slidenum">
              <a:rPr lang="en-US" smtClean="0"/>
              <a:t>‹#›</a:t>
            </a:fld>
            <a:endParaRPr lang="en-US"/>
          </a:p>
        </p:txBody>
      </p:sp>
    </p:spTree>
    <p:extLst>
      <p:ext uri="{BB962C8B-B14F-4D97-AF65-F5344CB8AC3E}">
        <p14:creationId xmlns:p14="http://schemas.microsoft.com/office/powerpoint/2010/main" val="22623827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74846" y="4159217"/>
            <a:ext cx="2140889" cy="2310312"/>
          </a:xfrm>
          <a:prstGeom prst="rect">
            <a:avLst/>
          </a:prstGeom>
        </p:spPr>
      </p:pic>
      <p:sp>
        <p:nvSpPr>
          <p:cNvPr id="6" name="Title 1"/>
          <p:cNvSpPr>
            <a:spLocks noGrp="1"/>
          </p:cNvSpPr>
          <p:nvPr>
            <p:ph type="ctrTitle"/>
          </p:nvPr>
        </p:nvSpPr>
        <p:spPr>
          <a:xfrm>
            <a:off x="1042151" y="592578"/>
            <a:ext cx="7285123" cy="5641561"/>
          </a:xfrm>
          <a:noFill/>
        </p:spPr>
        <p:txBody>
          <a:bodyPr>
            <a:normAutofit fontScale="90000"/>
          </a:bodyPr>
          <a:lstStyle/>
          <a:p>
            <a:pPr>
              <a:lnSpc>
                <a:spcPct val="90000"/>
              </a:lnSpc>
            </a:pPr>
            <a:r>
              <a:rPr lang="en-US" sz="4800" dirty="0">
                <a:latin typeface="Garamond" panose="02020404030301010803" pitchFamily="18" charset="0"/>
                <a:cs typeface="Comic Sans MS"/>
              </a:rPr>
              <a:t>Welcome to Willow Class</a:t>
            </a:r>
            <a:br>
              <a:rPr lang="en-US" sz="4800" dirty="0">
                <a:latin typeface="Garamond" panose="02020404030301010803" pitchFamily="18" charset="0"/>
                <a:cs typeface="Comic Sans MS"/>
              </a:rPr>
            </a:br>
            <a:br>
              <a:rPr lang="en-US" sz="4800" dirty="0">
                <a:latin typeface="Garamond" panose="02020404030301010803" pitchFamily="18" charset="0"/>
                <a:cs typeface="Comic Sans MS"/>
              </a:rPr>
            </a:br>
            <a:r>
              <a:rPr lang="en-US" sz="6000" b="1" dirty="0">
                <a:solidFill>
                  <a:srgbClr val="6ED90D"/>
                </a:solidFill>
                <a:latin typeface="Garamond" panose="02020404030301010803" pitchFamily="18" charset="0"/>
                <a:cs typeface="Comic Sans MS"/>
              </a:rPr>
              <a:t>Parent Curriculum Information Evening </a:t>
            </a:r>
            <a:br>
              <a:rPr lang="en-US" sz="4100" dirty="0">
                <a:latin typeface="Garamond" panose="02020404030301010803" pitchFamily="18" charset="0"/>
                <a:cs typeface="Comic Sans MS"/>
              </a:rPr>
            </a:br>
            <a:br>
              <a:rPr lang="en-US" sz="4100" dirty="0">
                <a:latin typeface="Garamond" panose="02020404030301010803" pitchFamily="18" charset="0"/>
                <a:cs typeface="Comic Sans MS"/>
              </a:rPr>
            </a:br>
            <a:r>
              <a:rPr lang="en-US" sz="4100" dirty="0">
                <a:latin typeface="Garamond" panose="02020404030301010803" pitchFamily="18" charset="0"/>
                <a:cs typeface="Comic Sans MS"/>
              </a:rPr>
              <a:t>8</a:t>
            </a:r>
            <a:r>
              <a:rPr lang="en-US" sz="4100" baseline="30000" dirty="0">
                <a:latin typeface="Garamond" panose="02020404030301010803" pitchFamily="18" charset="0"/>
                <a:cs typeface="Comic Sans MS"/>
              </a:rPr>
              <a:t>th</a:t>
            </a:r>
            <a:r>
              <a:rPr lang="en-US" sz="4100" dirty="0">
                <a:latin typeface="Garamond" panose="02020404030301010803" pitchFamily="18" charset="0"/>
                <a:cs typeface="Comic Sans MS"/>
              </a:rPr>
              <a:t> September 2025</a:t>
            </a:r>
            <a:br>
              <a:rPr lang="en-US" sz="4100" dirty="0">
                <a:latin typeface="Garamond" panose="02020404030301010803" pitchFamily="18" charset="0"/>
                <a:cs typeface="Comic Sans MS"/>
              </a:rPr>
            </a:br>
            <a:br>
              <a:rPr lang="en-US" sz="4100" dirty="0">
                <a:latin typeface="Garamond" panose="02020404030301010803" pitchFamily="18" charset="0"/>
                <a:cs typeface="Comic Sans MS"/>
              </a:rPr>
            </a:br>
            <a:r>
              <a:rPr lang="en-US" sz="4100" dirty="0" err="1">
                <a:latin typeface="Garamond" panose="02020404030301010803" pitchFamily="18" charset="0"/>
                <a:cs typeface="Comic Sans MS"/>
              </a:rPr>
              <a:t>Mrs</a:t>
            </a:r>
            <a:r>
              <a:rPr lang="en-US" sz="4100" dirty="0">
                <a:latin typeface="Garamond" panose="02020404030301010803" pitchFamily="18" charset="0"/>
                <a:cs typeface="Comic Sans MS"/>
              </a:rPr>
              <a:t> Hadley and </a:t>
            </a:r>
            <a:br>
              <a:rPr lang="en-US" sz="4100" dirty="0">
                <a:latin typeface="Garamond" panose="02020404030301010803" pitchFamily="18" charset="0"/>
                <a:cs typeface="Comic Sans MS"/>
              </a:rPr>
            </a:br>
            <a:r>
              <a:rPr lang="en-US" sz="4100" dirty="0">
                <a:latin typeface="Garamond" panose="02020404030301010803" pitchFamily="18" charset="0"/>
                <a:cs typeface="Comic Sans MS"/>
              </a:rPr>
              <a:t>Miss Taylor</a:t>
            </a:r>
            <a:br>
              <a:rPr lang="en-US" sz="4100" dirty="0">
                <a:latin typeface="Garamond" panose="02020404030301010803" pitchFamily="18" charset="0"/>
                <a:cs typeface="Comic Sans MS"/>
              </a:rPr>
            </a:br>
            <a:br>
              <a:rPr lang="en-US" sz="4100" dirty="0">
                <a:latin typeface="Garamond" panose="02020404030301010803" pitchFamily="18" charset="0"/>
                <a:cs typeface="Comic Sans MS"/>
              </a:rPr>
            </a:br>
            <a:endParaRPr lang="en-US" sz="4100" dirty="0">
              <a:latin typeface="Garamond" panose="02020404030301010803" pitchFamily="18" charset="0"/>
              <a:cs typeface="Comic Sans MS"/>
            </a:endParaRPr>
          </a:p>
        </p:txBody>
      </p:sp>
    </p:spTree>
    <p:extLst>
      <p:ext uri="{BB962C8B-B14F-4D97-AF65-F5344CB8AC3E}">
        <p14:creationId xmlns:p14="http://schemas.microsoft.com/office/powerpoint/2010/main" val="4152248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62114" y="0"/>
            <a:ext cx="3072908"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486646" y="-3486043"/>
            <a:ext cx="2170709" cy="9144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4DCB15FB-D734-4D6A-A822-3DA1CD31C3E9}"/>
              </a:ext>
            </a:extLst>
          </p:cNvPr>
          <p:cNvSpPr txBox="1"/>
          <p:nvPr/>
        </p:nvSpPr>
        <p:spPr>
          <a:xfrm>
            <a:off x="1037673" y="348865"/>
            <a:ext cx="7288583" cy="1576446"/>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3500" b="1" kern="1200">
                <a:solidFill>
                  <a:srgbClr val="FFFFFF"/>
                </a:solidFill>
                <a:latin typeface="+mj-lt"/>
                <a:ea typeface="+mj-ea"/>
                <a:cs typeface="+mj-cs"/>
              </a:rPr>
              <a:t>Daily Routine</a:t>
            </a:r>
          </a:p>
        </p:txBody>
      </p:sp>
      <p:graphicFrame>
        <p:nvGraphicFramePr>
          <p:cNvPr id="5" name="TextBox 2">
            <a:extLst>
              <a:ext uri="{FF2B5EF4-FFF2-40B4-BE49-F238E27FC236}">
                <a16:creationId xmlns:a16="http://schemas.microsoft.com/office/drawing/2014/main" id="{EE5CC496-DE7E-7A6C-2169-0139AC0859AD}"/>
              </a:ext>
            </a:extLst>
          </p:cNvPr>
          <p:cNvGraphicFramePr/>
          <p:nvPr>
            <p:extLst>
              <p:ext uri="{D42A27DB-BD31-4B8C-83A1-F6EECF244321}">
                <p14:modId xmlns:p14="http://schemas.microsoft.com/office/powerpoint/2010/main" val="1354483993"/>
              </p:ext>
            </p:extLst>
          </p:nvPr>
        </p:nvGraphicFramePr>
        <p:xfrm>
          <a:off x="483042" y="2615979"/>
          <a:ext cx="8195871"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62125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8509" y="3638150"/>
            <a:ext cx="2140889" cy="2310312"/>
          </a:xfrm>
          <a:prstGeom prst="rect">
            <a:avLst/>
          </a:prstGeom>
        </p:spPr>
      </p:pic>
      <p:sp>
        <p:nvSpPr>
          <p:cNvPr id="6" name="Title 12"/>
          <p:cNvSpPr txBox="1">
            <a:spLocks/>
          </p:cNvSpPr>
          <p:nvPr/>
        </p:nvSpPr>
        <p:spPr>
          <a:xfrm>
            <a:off x="447141" y="805206"/>
            <a:ext cx="8495648" cy="1143000"/>
          </a:xfrm>
          <a:prstGeom prst="rect">
            <a:avLst/>
          </a:prstGeom>
        </p:spPr>
        <p:txBody>
          <a:bodyPr vert="horz" lIns="91440" tIns="45720" rIns="91440" bIns="45720" rtlCol="0"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br>
              <a:rPr lang="en-US" dirty="0"/>
            </a:br>
            <a:r>
              <a:rPr lang="en-US" sz="16000" b="1" dirty="0">
                <a:latin typeface="Garamond" panose="02020404030301010803" pitchFamily="18" charset="0"/>
                <a:cs typeface="Comic Sans MS"/>
              </a:rPr>
              <a:t>In Willow Class (KS2), </a:t>
            </a:r>
          </a:p>
          <a:p>
            <a:r>
              <a:rPr lang="en-US" sz="16000" b="1" dirty="0">
                <a:latin typeface="Garamond" panose="02020404030301010803" pitchFamily="18" charset="0"/>
                <a:cs typeface="Comic Sans MS"/>
              </a:rPr>
              <a:t>we learn the following subjects:</a:t>
            </a:r>
            <a:br>
              <a:rPr lang="en-US" sz="16000" b="1" dirty="0">
                <a:latin typeface="Garamond" panose="02020404030301010803" pitchFamily="18" charset="0"/>
                <a:cs typeface="Comic Sans MS"/>
              </a:rPr>
            </a:br>
            <a:br>
              <a:rPr lang="en-US" sz="16000" b="1" dirty="0">
                <a:latin typeface="Garamond" panose="02020404030301010803" pitchFamily="18" charset="0"/>
                <a:cs typeface="Comic Sans MS"/>
              </a:rPr>
            </a:br>
            <a:endParaRPr lang="en-US" sz="16000" b="1" dirty="0">
              <a:latin typeface="Garamond" panose="02020404030301010803" pitchFamily="18" charset="0"/>
              <a:cs typeface="Comic Sans MS"/>
            </a:endParaRPr>
          </a:p>
        </p:txBody>
      </p:sp>
      <p:sp>
        <p:nvSpPr>
          <p:cNvPr id="7" name="Content Placeholder 13"/>
          <p:cNvSpPr txBox="1">
            <a:spLocks/>
          </p:cNvSpPr>
          <p:nvPr/>
        </p:nvSpPr>
        <p:spPr>
          <a:xfrm>
            <a:off x="2289397" y="1948208"/>
            <a:ext cx="3398216" cy="4525963"/>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457200" indent="-457200" algn="l">
              <a:buFont typeface="Arial"/>
              <a:buChar char="•"/>
            </a:pPr>
            <a:r>
              <a:rPr lang="en-US" dirty="0">
                <a:solidFill>
                  <a:srgbClr val="000000"/>
                </a:solidFill>
                <a:latin typeface="Garamond" panose="02020404030301010803" pitchFamily="18" charset="0"/>
                <a:cs typeface="Comic Sans MS"/>
              </a:rPr>
              <a:t>English</a:t>
            </a:r>
          </a:p>
          <a:p>
            <a:pPr marL="457200" indent="-457200" algn="l">
              <a:buFont typeface="Arial"/>
              <a:buChar char="•"/>
            </a:pPr>
            <a:r>
              <a:rPr lang="en-US" dirty="0">
                <a:solidFill>
                  <a:srgbClr val="000000"/>
                </a:solidFill>
                <a:latin typeface="Garamond" panose="02020404030301010803" pitchFamily="18" charset="0"/>
                <a:cs typeface="Comic Sans MS"/>
              </a:rPr>
              <a:t>Mathematics</a:t>
            </a:r>
          </a:p>
          <a:p>
            <a:pPr marL="457200" indent="-457200" algn="l">
              <a:buFont typeface="Arial"/>
              <a:buChar char="•"/>
            </a:pPr>
            <a:r>
              <a:rPr lang="en-US" dirty="0">
                <a:solidFill>
                  <a:srgbClr val="000000"/>
                </a:solidFill>
                <a:latin typeface="Garamond" panose="02020404030301010803" pitchFamily="18" charset="0"/>
                <a:cs typeface="Comic Sans MS"/>
              </a:rPr>
              <a:t>Science</a:t>
            </a:r>
          </a:p>
          <a:p>
            <a:pPr marL="457200" indent="-457200" algn="l">
              <a:buFont typeface="Arial"/>
              <a:buChar char="•"/>
            </a:pPr>
            <a:r>
              <a:rPr lang="en-US" dirty="0">
                <a:solidFill>
                  <a:srgbClr val="000000"/>
                </a:solidFill>
                <a:latin typeface="Garamond" panose="02020404030301010803" pitchFamily="18" charset="0"/>
                <a:cs typeface="Comic Sans MS"/>
              </a:rPr>
              <a:t>Computing</a:t>
            </a:r>
          </a:p>
          <a:p>
            <a:pPr marL="457200" indent="-457200" algn="l">
              <a:buFont typeface="Arial"/>
              <a:buChar char="•"/>
            </a:pPr>
            <a:r>
              <a:rPr lang="en-US" dirty="0">
                <a:solidFill>
                  <a:srgbClr val="000000"/>
                </a:solidFill>
                <a:latin typeface="Garamond" panose="02020404030301010803" pitchFamily="18" charset="0"/>
                <a:cs typeface="Comic Sans MS"/>
              </a:rPr>
              <a:t>History</a:t>
            </a:r>
          </a:p>
          <a:p>
            <a:pPr marL="457200" indent="-457200" algn="l">
              <a:buFont typeface="Arial"/>
              <a:buChar char="•"/>
            </a:pPr>
            <a:r>
              <a:rPr lang="en-US" dirty="0">
                <a:solidFill>
                  <a:srgbClr val="000000"/>
                </a:solidFill>
                <a:latin typeface="Garamond" panose="02020404030301010803" pitchFamily="18" charset="0"/>
                <a:cs typeface="Comic Sans MS"/>
              </a:rPr>
              <a:t>Geography</a:t>
            </a:r>
          </a:p>
          <a:p>
            <a:pPr marL="457200" indent="-457200" algn="l">
              <a:buFont typeface="Arial"/>
              <a:buChar char="•"/>
            </a:pPr>
            <a:r>
              <a:rPr lang="en-US" dirty="0">
                <a:solidFill>
                  <a:srgbClr val="000000"/>
                </a:solidFill>
                <a:latin typeface="Garamond" panose="02020404030301010803" pitchFamily="18" charset="0"/>
                <a:cs typeface="Comic Sans MS"/>
              </a:rPr>
              <a:t>Art and Design</a:t>
            </a:r>
          </a:p>
        </p:txBody>
      </p:sp>
      <p:sp>
        <p:nvSpPr>
          <p:cNvPr id="8" name="Content Placeholder 13"/>
          <p:cNvSpPr txBox="1">
            <a:spLocks/>
          </p:cNvSpPr>
          <p:nvPr/>
        </p:nvSpPr>
        <p:spPr>
          <a:xfrm>
            <a:off x="5544573" y="1948208"/>
            <a:ext cx="3398216" cy="4525963"/>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endParaRPr lang="en-US" dirty="0">
              <a:solidFill>
                <a:srgbClr val="000000"/>
              </a:solidFill>
              <a:latin typeface="Garamond" panose="02020404030301010803" pitchFamily="18" charset="0"/>
              <a:cs typeface="Comic Sans MS"/>
            </a:endParaRPr>
          </a:p>
        </p:txBody>
      </p:sp>
      <p:sp>
        <p:nvSpPr>
          <p:cNvPr id="9" name="Content Placeholder 13"/>
          <p:cNvSpPr txBox="1">
            <a:spLocks/>
          </p:cNvSpPr>
          <p:nvPr/>
        </p:nvSpPr>
        <p:spPr>
          <a:xfrm>
            <a:off x="5343360" y="1950226"/>
            <a:ext cx="3800640" cy="4525963"/>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457200" indent="-457200" algn="l">
              <a:buFont typeface="Arial"/>
              <a:buChar char="•"/>
            </a:pPr>
            <a:r>
              <a:rPr lang="en-US" dirty="0">
                <a:solidFill>
                  <a:srgbClr val="000000"/>
                </a:solidFill>
                <a:latin typeface="Garamond" panose="02020404030301010803" pitchFamily="18" charset="0"/>
                <a:cs typeface="Comic Sans MS"/>
              </a:rPr>
              <a:t>Design and Technology</a:t>
            </a:r>
          </a:p>
          <a:p>
            <a:pPr marL="457200" indent="-457200" algn="l">
              <a:buFont typeface="Arial"/>
              <a:buChar char="•"/>
            </a:pPr>
            <a:r>
              <a:rPr lang="en-US" dirty="0">
                <a:solidFill>
                  <a:srgbClr val="000000"/>
                </a:solidFill>
                <a:latin typeface="Garamond" panose="02020404030301010803" pitchFamily="18" charset="0"/>
                <a:cs typeface="Comic Sans MS"/>
              </a:rPr>
              <a:t>RE</a:t>
            </a:r>
          </a:p>
          <a:p>
            <a:pPr marL="457200" indent="-457200" algn="l">
              <a:buFont typeface="Arial"/>
              <a:buChar char="•"/>
            </a:pPr>
            <a:r>
              <a:rPr lang="en-US" dirty="0">
                <a:solidFill>
                  <a:srgbClr val="000000"/>
                </a:solidFill>
                <a:latin typeface="Garamond" panose="02020404030301010803" pitchFamily="18" charset="0"/>
                <a:cs typeface="Comic Sans MS"/>
              </a:rPr>
              <a:t>Music</a:t>
            </a:r>
          </a:p>
          <a:p>
            <a:pPr marL="457200" indent="-457200" algn="l">
              <a:buFont typeface="Arial"/>
              <a:buChar char="•"/>
            </a:pPr>
            <a:r>
              <a:rPr lang="en-US" dirty="0">
                <a:solidFill>
                  <a:srgbClr val="000000"/>
                </a:solidFill>
                <a:latin typeface="Garamond" panose="02020404030301010803" pitchFamily="18" charset="0"/>
                <a:cs typeface="Comic Sans MS"/>
              </a:rPr>
              <a:t>Modern Foreign Languages (French)</a:t>
            </a:r>
          </a:p>
          <a:p>
            <a:pPr marL="457200" indent="-457200" algn="l">
              <a:buFont typeface="Arial"/>
              <a:buChar char="•"/>
            </a:pPr>
            <a:r>
              <a:rPr lang="en-US" dirty="0">
                <a:solidFill>
                  <a:srgbClr val="000000"/>
                </a:solidFill>
                <a:latin typeface="Garamond" panose="02020404030301010803" pitchFamily="18" charset="0"/>
                <a:cs typeface="Comic Sans MS"/>
              </a:rPr>
              <a:t>PE</a:t>
            </a:r>
          </a:p>
          <a:p>
            <a:pPr marL="457200" indent="-457200" algn="l">
              <a:buFont typeface="Arial"/>
              <a:buChar char="•"/>
            </a:pPr>
            <a:r>
              <a:rPr lang="en-US" dirty="0">
                <a:solidFill>
                  <a:srgbClr val="000000"/>
                </a:solidFill>
                <a:latin typeface="Garamond" panose="02020404030301010803" pitchFamily="18" charset="0"/>
                <a:cs typeface="Comic Sans MS"/>
              </a:rPr>
              <a:t>PSHE</a:t>
            </a:r>
          </a:p>
        </p:txBody>
      </p:sp>
    </p:spTree>
    <p:extLst>
      <p:ext uri="{BB962C8B-B14F-4D97-AF65-F5344CB8AC3E}">
        <p14:creationId xmlns:p14="http://schemas.microsoft.com/office/powerpoint/2010/main" val="622774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28650" y="365125"/>
            <a:ext cx="3938487" cy="1807305"/>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400" b="1">
                <a:latin typeface="+mj-lt"/>
                <a:ea typeface="+mj-ea"/>
                <a:cs typeface="+mj-cs"/>
              </a:rPr>
              <a:t>This year our topics are…</a:t>
            </a:r>
          </a:p>
          <a:p>
            <a:pPr defTabSz="914400">
              <a:lnSpc>
                <a:spcPct val="90000"/>
              </a:lnSpc>
              <a:spcBef>
                <a:spcPct val="0"/>
              </a:spcBef>
              <a:spcAft>
                <a:spcPts val="600"/>
              </a:spcAft>
            </a:pPr>
            <a:endParaRPr lang="en-US" sz="4400">
              <a:latin typeface="+mj-lt"/>
              <a:ea typeface="+mj-ea"/>
              <a:cs typeface="+mj-cs"/>
            </a:endParaRPr>
          </a:p>
        </p:txBody>
      </p:sp>
      <p:pic>
        <p:nvPicPr>
          <p:cNvPr id="5" name="Picture 4"/>
          <p:cNvPicPr>
            <a:picLocks noChangeAspect="1"/>
          </p:cNvPicPr>
          <p:nvPr/>
        </p:nvPicPr>
        <p:blipFill>
          <a:blip r:embed="rId2"/>
          <a:srcRect l="13942" r="15751"/>
          <a:stretch>
            <a:fillRect/>
          </a:stretch>
        </p:blipFill>
        <p:spPr>
          <a:xfrm>
            <a:off x="4671911" y="10"/>
            <a:ext cx="4472089"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2" name="TextBox 1">
            <a:extLst>
              <a:ext uri="{FF2B5EF4-FFF2-40B4-BE49-F238E27FC236}">
                <a16:creationId xmlns:a16="http://schemas.microsoft.com/office/drawing/2014/main" id="{05214F5B-0696-5B52-B716-153FBABF4127}"/>
              </a:ext>
            </a:extLst>
          </p:cNvPr>
          <p:cNvSpPr txBox="1"/>
          <p:nvPr/>
        </p:nvSpPr>
        <p:spPr>
          <a:xfrm>
            <a:off x="361848" y="1639204"/>
            <a:ext cx="5052363" cy="4893647"/>
          </a:xfrm>
          <a:prstGeom prst="rect">
            <a:avLst/>
          </a:prstGeom>
          <a:noFill/>
        </p:spPr>
        <p:txBody>
          <a:bodyPr wrap="square" rtlCol="0">
            <a:spAutoFit/>
          </a:bodyPr>
          <a:lstStyle/>
          <a:p>
            <a:r>
              <a:rPr lang="en-GB" sz="2400" b="1" dirty="0">
                <a:latin typeface="Garamond" panose="02020404030301010803" pitchFamily="18" charset="0"/>
              </a:rPr>
              <a:t>Autumn 1</a:t>
            </a:r>
            <a:r>
              <a:rPr lang="en-GB" sz="2400" dirty="0">
                <a:latin typeface="Garamond" panose="02020404030301010803" pitchFamily="18" charset="0"/>
              </a:rPr>
              <a:t> – What was Anglo-Saxon, Pict and the Scots like compared to Britain today?</a:t>
            </a:r>
          </a:p>
          <a:p>
            <a:r>
              <a:rPr lang="en-GB" sz="2400" b="1" dirty="0">
                <a:latin typeface="Garamond" panose="02020404030301010803" pitchFamily="18" charset="0"/>
              </a:rPr>
              <a:t>Autumn 2 </a:t>
            </a:r>
            <a:r>
              <a:rPr lang="en-GB" sz="2400" dirty="0">
                <a:latin typeface="Garamond" panose="02020404030301010803" pitchFamily="18" charset="0"/>
              </a:rPr>
              <a:t>– Local Study</a:t>
            </a:r>
          </a:p>
          <a:p>
            <a:r>
              <a:rPr lang="en-GB" sz="2400" b="1" dirty="0">
                <a:latin typeface="Garamond" panose="02020404030301010803" pitchFamily="18" charset="0"/>
              </a:rPr>
              <a:t>Spring 1</a:t>
            </a:r>
            <a:r>
              <a:rPr lang="en-GB" sz="2400" dirty="0">
                <a:latin typeface="Garamond" panose="02020404030301010803" pitchFamily="18" charset="0"/>
              </a:rPr>
              <a:t> – What were the Viking battle tactics and what impact did they have?</a:t>
            </a:r>
          </a:p>
          <a:p>
            <a:r>
              <a:rPr lang="en-GB" sz="2400" b="1" dirty="0">
                <a:latin typeface="Garamond" panose="02020404030301010803" pitchFamily="18" charset="0"/>
              </a:rPr>
              <a:t>Spring 2</a:t>
            </a:r>
            <a:r>
              <a:rPr lang="en-GB" sz="2400" dirty="0">
                <a:latin typeface="Garamond" panose="02020404030301010803" pitchFamily="18" charset="0"/>
              </a:rPr>
              <a:t> – What makes Madagascar so diverse?</a:t>
            </a:r>
          </a:p>
          <a:p>
            <a:r>
              <a:rPr lang="en-GB" sz="2400" b="1" dirty="0">
                <a:latin typeface="Garamond" panose="02020404030301010803" pitchFamily="18" charset="0"/>
              </a:rPr>
              <a:t>Summer 1</a:t>
            </a:r>
            <a:r>
              <a:rPr lang="en-GB" sz="2400" dirty="0">
                <a:latin typeface="Garamond" panose="02020404030301010803" pitchFamily="18" charset="0"/>
              </a:rPr>
              <a:t> – Why were the Tudors so important to Britain?</a:t>
            </a:r>
          </a:p>
          <a:p>
            <a:r>
              <a:rPr lang="en-GB" sz="2400" b="1" dirty="0">
                <a:latin typeface="Garamond" panose="02020404030301010803" pitchFamily="18" charset="0"/>
              </a:rPr>
              <a:t>Summer 2</a:t>
            </a:r>
            <a:r>
              <a:rPr lang="en-GB" sz="2400" dirty="0">
                <a:latin typeface="Garamond" panose="02020404030301010803" pitchFamily="18" charset="0"/>
              </a:rPr>
              <a:t> – Rivers and the Water Cycle - What is the river’s journey from source to mouth?</a:t>
            </a:r>
          </a:p>
        </p:txBody>
      </p:sp>
    </p:spTree>
    <p:extLst>
      <p:ext uri="{BB962C8B-B14F-4D97-AF65-F5344CB8AC3E}">
        <p14:creationId xmlns:p14="http://schemas.microsoft.com/office/powerpoint/2010/main" val="2082739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a:extLst>
              <a:ext uri="{FF2B5EF4-FFF2-40B4-BE49-F238E27FC236}">
                <a16:creationId xmlns:a16="http://schemas.microsoft.com/office/drawing/2014/main" id="{16EFA833-ABAE-4697-AE5A-DB67CB2ADCEC}"/>
              </a:ext>
            </a:extLst>
          </p:cNvPr>
          <p:cNvSpPr txBox="1">
            <a:spLocks/>
          </p:cNvSpPr>
          <p:nvPr/>
        </p:nvSpPr>
        <p:spPr>
          <a:xfrm>
            <a:off x="609600" y="274638"/>
            <a:ext cx="8296297"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b="1" dirty="0">
                <a:latin typeface="Garamond" panose="02020404030301010803" pitchFamily="18" charset="0"/>
                <a:cs typeface="Comic Sans MS"/>
              </a:rPr>
              <a:t>Formality and Fun</a:t>
            </a:r>
          </a:p>
        </p:txBody>
      </p:sp>
      <p:sp>
        <p:nvSpPr>
          <p:cNvPr id="2" name="Rectangle 1"/>
          <p:cNvSpPr/>
          <p:nvPr/>
        </p:nvSpPr>
        <p:spPr>
          <a:xfrm>
            <a:off x="148509" y="1232073"/>
            <a:ext cx="8757388" cy="4401205"/>
          </a:xfrm>
          <a:prstGeom prst="rect">
            <a:avLst/>
          </a:prstGeom>
        </p:spPr>
        <p:txBody>
          <a:bodyPr wrap="square">
            <a:spAutoFit/>
          </a:bodyPr>
          <a:lstStyle/>
          <a:p>
            <a:pPr algn="ctr"/>
            <a:r>
              <a:rPr lang="en-GB" sz="2800" dirty="0">
                <a:latin typeface="Garamond" panose="02020404030301010803" pitchFamily="18" charset="0"/>
                <a:cs typeface="Comic Sans MS"/>
              </a:rPr>
              <a:t>We have very high expectations in Willow Class.</a:t>
            </a:r>
          </a:p>
          <a:p>
            <a:pPr algn="ctr"/>
            <a:endParaRPr lang="en-GB" sz="2800" dirty="0">
              <a:latin typeface="Garamond" panose="02020404030301010803" pitchFamily="18" charset="0"/>
              <a:cs typeface="Comic Sans MS"/>
            </a:endParaRPr>
          </a:p>
          <a:p>
            <a:pPr algn="ctr"/>
            <a:r>
              <a:rPr lang="en-US" sz="2800" dirty="0"/>
              <a:t>Good </a:t>
            </a:r>
            <a:r>
              <a:rPr lang="en-US" sz="2800" dirty="0" err="1"/>
              <a:t>behaviour</a:t>
            </a:r>
            <a:r>
              <a:rPr lang="en-US" sz="2800" dirty="0"/>
              <a:t> in schools is central to a good education. We need to manage </a:t>
            </a:r>
            <a:r>
              <a:rPr lang="en-US" sz="2800" dirty="0" err="1"/>
              <a:t>behaviour</a:t>
            </a:r>
            <a:r>
              <a:rPr lang="en-US" sz="2800" dirty="0"/>
              <a:t> well so we can provide calm, orderly, safe and supportive environments in which our children want to attend and can learn and thrive. Being taught how to behave well is vital for children to succeed personally and for them to successfully navigate the communities they inhabit. </a:t>
            </a:r>
            <a:endParaRPr lang="en-GB" sz="2800" dirty="0">
              <a:latin typeface="Garamond" panose="02020404030301010803" pitchFamily="18" charset="0"/>
              <a:cs typeface="Comic Sans MS"/>
            </a:endParaRPr>
          </a:p>
          <a:p>
            <a:pPr algn="ctr"/>
            <a:endParaRPr lang="en-GB" sz="2800" dirty="0">
              <a:latin typeface="Garamond" panose="02020404030301010803" pitchFamily="18" charset="0"/>
              <a:cs typeface="Comic Sans MS"/>
            </a:endParaRPr>
          </a:p>
        </p:txBody>
      </p:sp>
      <p:pic>
        <p:nvPicPr>
          <p:cNvPr id="3" name="Picture 2"/>
          <p:cNvPicPr>
            <a:picLocks noChangeAspect="1"/>
          </p:cNvPicPr>
          <p:nvPr/>
        </p:nvPicPr>
        <p:blipFill>
          <a:blip r:embed="rId2"/>
          <a:stretch>
            <a:fillRect/>
          </a:stretch>
        </p:blipFill>
        <p:spPr>
          <a:xfrm>
            <a:off x="5810719" y="5173474"/>
            <a:ext cx="3333281" cy="1549976"/>
          </a:xfrm>
          <a:prstGeom prst="rect">
            <a:avLst/>
          </a:prstGeom>
        </p:spPr>
      </p:pic>
    </p:spTree>
    <p:extLst>
      <p:ext uri="{BB962C8B-B14F-4D97-AF65-F5344CB8AC3E}">
        <p14:creationId xmlns:p14="http://schemas.microsoft.com/office/powerpoint/2010/main" val="1489560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E84325-1004-5766-F565-252641470A38}"/>
              </a:ext>
            </a:extLst>
          </p:cNvPr>
          <p:cNvPicPr>
            <a:picLocks noChangeAspect="1"/>
          </p:cNvPicPr>
          <p:nvPr/>
        </p:nvPicPr>
        <p:blipFill>
          <a:blip r:embed="rId2"/>
          <a:stretch>
            <a:fillRect/>
          </a:stretch>
        </p:blipFill>
        <p:spPr>
          <a:xfrm>
            <a:off x="1175863" y="1095049"/>
            <a:ext cx="6792273" cy="4667901"/>
          </a:xfrm>
          <a:prstGeom prst="rect">
            <a:avLst/>
          </a:prstGeom>
        </p:spPr>
      </p:pic>
    </p:spTree>
    <p:extLst>
      <p:ext uri="{BB962C8B-B14F-4D97-AF65-F5344CB8AC3E}">
        <p14:creationId xmlns:p14="http://schemas.microsoft.com/office/powerpoint/2010/main" val="3056425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D48DB8-AB19-623A-33F4-C54B8ED8AEFD}"/>
              </a:ext>
            </a:extLst>
          </p:cNvPr>
          <p:cNvPicPr>
            <a:picLocks noChangeAspect="1"/>
          </p:cNvPicPr>
          <p:nvPr/>
        </p:nvPicPr>
        <p:blipFill>
          <a:blip r:embed="rId2"/>
          <a:stretch>
            <a:fillRect/>
          </a:stretch>
        </p:blipFill>
        <p:spPr>
          <a:xfrm>
            <a:off x="1227833" y="3411733"/>
            <a:ext cx="7124648" cy="3312961"/>
          </a:xfrm>
          <a:prstGeom prst="rect">
            <a:avLst/>
          </a:prstGeom>
        </p:spPr>
      </p:pic>
      <p:sp>
        <p:nvSpPr>
          <p:cNvPr id="6" name="TextBox 5">
            <a:extLst>
              <a:ext uri="{FF2B5EF4-FFF2-40B4-BE49-F238E27FC236}">
                <a16:creationId xmlns:a16="http://schemas.microsoft.com/office/drawing/2014/main" id="{752F70F3-8CA0-2BD8-71EB-91CE98ED7B17}"/>
              </a:ext>
            </a:extLst>
          </p:cNvPr>
          <p:cNvSpPr txBox="1"/>
          <p:nvPr/>
        </p:nvSpPr>
        <p:spPr>
          <a:xfrm>
            <a:off x="782198" y="371007"/>
            <a:ext cx="7777908" cy="2246769"/>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Garamond" panose="02020404030301010803" pitchFamily="18" charset="0"/>
                <a:ea typeface="+mn-ea"/>
                <a:cs typeface="Comic Sans MS"/>
              </a:rPr>
              <a:t>Although we have high expectations and we work hard we also have lots of fun!</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Garamond" panose="02020404030301010803" pitchFamily="18" charset="0"/>
              <a:ea typeface="+mn-ea"/>
              <a:cs typeface="Comic Sans M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Garamond" panose="02020404030301010803" pitchFamily="18" charset="0"/>
                <a:ea typeface="+mn-ea"/>
                <a:cs typeface="Comic Sans MS"/>
              </a:rPr>
              <a:t>As the year progresses, we will be creative in show-casing our wonderful work at Open Classroom Events.</a:t>
            </a:r>
          </a:p>
        </p:txBody>
      </p:sp>
    </p:spTree>
    <p:extLst>
      <p:ext uri="{BB962C8B-B14F-4D97-AF65-F5344CB8AC3E}">
        <p14:creationId xmlns:p14="http://schemas.microsoft.com/office/powerpoint/2010/main" val="4269483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8509" y="-111535"/>
            <a:ext cx="4533137" cy="769441"/>
          </a:xfrm>
          <a:prstGeom prst="rect">
            <a:avLst/>
          </a:prstGeom>
        </p:spPr>
        <p:txBody>
          <a:bodyPr wrap="none">
            <a:spAutoFit/>
          </a:bodyPr>
          <a:lstStyle/>
          <a:p>
            <a:r>
              <a:rPr lang="en-GB" sz="4400" b="1" dirty="0">
                <a:latin typeface="Garamond" panose="02020404030301010803" pitchFamily="18" charset="0"/>
                <a:cs typeface="Comic Sans MS"/>
              </a:rPr>
              <a:t>Reading books…</a:t>
            </a:r>
            <a:r>
              <a:rPr lang="en-GB" sz="4400" dirty="0">
                <a:latin typeface="Garamond" panose="02020404030301010803" pitchFamily="18" charset="0"/>
                <a:cs typeface="Comic Sans MS"/>
              </a:rPr>
              <a:t>.</a:t>
            </a:r>
            <a:endParaRPr lang="en-US" sz="4400" dirty="0">
              <a:latin typeface="Garamond" panose="02020404030301010803" pitchFamily="18" charset="0"/>
              <a:cs typeface="Comic Sans MS"/>
            </a:endParaRPr>
          </a:p>
        </p:txBody>
      </p:sp>
      <p:sp>
        <p:nvSpPr>
          <p:cNvPr id="3" name="Rectangle 2"/>
          <p:cNvSpPr/>
          <p:nvPr/>
        </p:nvSpPr>
        <p:spPr>
          <a:xfrm>
            <a:off x="0" y="514816"/>
            <a:ext cx="9144000" cy="6740307"/>
          </a:xfrm>
          <a:prstGeom prst="rect">
            <a:avLst/>
          </a:prstGeom>
        </p:spPr>
        <p:txBody>
          <a:bodyPr wrap="square">
            <a:spAutoFit/>
          </a:bodyPr>
          <a:lstStyle/>
          <a:p>
            <a:pPr marL="342900" indent="-342900">
              <a:buFont typeface="Arial"/>
              <a:buChar char="•"/>
            </a:pPr>
            <a:r>
              <a:rPr lang="en-GB" sz="2400" dirty="0">
                <a:latin typeface="Garamond" panose="02020404030301010803" pitchFamily="18" charset="0"/>
                <a:cs typeface="Comic Sans MS"/>
              </a:rPr>
              <a:t>Your child will be bringing home a reading book every                         day that is matched to their reading fluency and comprehension through the </a:t>
            </a:r>
            <a:r>
              <a:rPr lang="en-GB" sz="2400" b="1" dirty="0">
                <a:latin typeface="Garamond" panose="02020404030301010803" pitchFamily="18" charset="0"/>
                <a:cs typeface="Comic Sans MS"/>
              </a:rPr>
              <a:t>Accelerated Reading Scheme</a:t>
            </a:r>
            <a:r>
              <a:rPr lang="en-GB" sz="2400" dirty="0">
                <a:latin typeface="Garamond" panose="02020404030301010803" pitchFamily="18" charset="0"/>
                <a:cs typeface="Comic Sans MS"/>
              </a:rPr>
              <a:t>.</a:t>
            </a:r>
          </a:p>
          <a:p>
            <a:pPr marL="342900" indent="-342900">
              <a:buFont typeface="Arial"/>
              <a:buChar char="•"/>
            </a:pPr>
            <a:r>
              <a:rPr lang="en-GB" sz="2400" dirty="0">
                <a:latin typeface="Garamond" panose="02020404030301010803" pitchFamily="18" charset="0"/>
                <a:cs typeface="Comic Sans MS"/>
              </a:rPr>
              <a:t>They will have an opportunity to change their books whenever they want after completing a short quiz online about the book they have just read. These quizzes constantly add to your child’s reading profile and contribute to your child’s ZPD (the choice of books matched to your child’s reading level.) </a:t>
            </a:r>
          </a:p>
          <a:p>
            <a:pPr marL="342900" indent="-342900">
              <a:buFont typeface="Arial"/>
              <a:buChar char="•"/>
            </a:pPr>
            <a:r>
              <a:rPr lang="en-GB" sz="2400" dirty="0">
                <a:latin typeface="Garamond" panose="02020404030301010803" pitchFamily="18" charset="0"/>
                <a:cs typeface="Comic Sans MS"/>
              </a:rPr>
              <a:t>We expect children to read at least </a:t>
            </a:r>
            <a:r>
              <a:rPr lang="en-GB" sz="2400" b="1" dirty="0">
                <a:latin typeface="Garamond" panose="02020404030301010803" pitchFamily="18" charset="0"/>
                <a:cs typeface="Comic Sans MS"/>
              </a:rPr>
              <a:t>5 times a week </a:t>
            </a:r>
            <a:r>
              <a:rPr lang="en-GB" sz="2400" dirty="0">
                <a:latin typeface="Garamond" panose="02020404030301010803" pitchFamily="18" charset="0"/>
                <a:cs typeface="Comic Sans MS"/>
              </a:rPr>
              <a:t>at home but try to encourage them to get into the habit of reading </a:t>
            </a:r>
            <a:r>
              <a:rPr lang="en-GB" sz="2400" b="1" dirty="0">
                <a:latin typeface="Garamond" panose="02020404030301010803" pitchFamily="18" charset="0"/>
                <a:cs typeface="Comic Sans MS"/>
              </a:rPr>
              <a:t>every day </a:t>
            </a:r>
            <a:r>
              <a:rPr lang="en-GB" sz="2400" dirty="0">
                <a:latin typeface="Garamond" panose="02020404030301010803" pitchFamily="18" charset="0"/>
                <a:cs typeface="Comic Sans MS"/>
              </a:rPr>
              <a:t>if possible. </a:t>
            </a:r>
          </a:p>
          <a:p>
            <a:pPr marL="342900" indent="-342900">
              <a:buFont typeface="Arial"/>
              <a:buChar char="•"/>
            </a:pPr>
            <a:r>
              <a:rPr lang="en-GB" sz="2400" dirty="0">
                <a:latin typeface="Garamond" panose="02020404030301010803" pitchFamily="18" charset="0"/>
                <a:cs typeface="Comic Sans MS"/>
              </a:rPr>
              <a:t>We are looking for confident, fluent reading but also an understanding of what they are reading. </a:t>
            </a:r>
          </a:p>
          <a:p>
            <a:pPr marL="342900" indent="-342900">
              <a:buFont typeface="Arial"/>
              <a:buChar char="•"/>
            </a:pPr>
            <a:r>
              <a:rPr lang="en-US" sz="2400" dirty="0"/>
              <a:t>Accelerated Reader has been proven to motivate children to read more through engaging quizzes, goal setting, and personalized recommendations. As children increase their reading volume, they develop greater reading stamina, word recognition, and language comprehension skills.</a:t>
            </a:r>
            <a:endParaRPr lang="en-GB" sz="2400" dirty="0">
              <a:cs typeface="Comic Sans MS"/>
            </a:endParaRPr>
          </a:p>
          <a:p>
            <a:endParaRPr lang="en-GB" sz="2400" dirty="0">
              <a:latin typeface="Garamond" panose="02020404030301010803" pitchFamily="18" charset="0"/>
              <a:cs typeface="Comic Sans MS"/>
            </a:endParaRPr>
          </a:p>
        </p:txBody>
      </p:sp>
      <p:pic>
        <p:nvPicPr>
          <p:cNvPr id="2052" name="Picture 4" descr="Accelerated Reader Drop in! | Green Top School">
            <a:extLst>
              <a:ext uri="{FF2B5EF4-FFF2-40B4-BE49-F238E27FC236}">
                <a16:creationId xmlns:a16="http://schemas.microsoft.com/office/drawing/2014/main" id="{AC6722F9-0E6E-404D-83E9-2F2D041C24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931" y="39153"/>
            <a:ext cx="1686560" cy="95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5640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856598" y="5776160"/>
            <a:ext cx="1142547" cy="974021"/>
          </a:xfrm>
          <a:prstGeom prst="rect">
            <a:avLst/>
          </a:prstGeom>
        </p:spPr>
      </p:pic>
      <p:sp>
        <p:nvSpPr>
          <p:cNvPr id="6" name="Rounded Rectangle 5"/>
          <p:cNvSpPr/>
          <p:nvPr/>
        </p:nvSpPr>
        <p:spPr>
          <a:xfrm rot="21190860">
            <a:off x="8114256" y="6499006"/>
            <a:ext cx="381129" cy="175802"/>
          </a:xfrm>
          <a:prstGeom prst="roundRect">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extBox 6"/>
          <p:cNvSpPr txBox="1"/>
          <p:nvPr/>
        </p:nvSpPr>
        <p:spPr>
          <a:xfrm>
            <a:off x="91440" y="0"/>
            <a:ext cx="3032952" cy="769441"/>
          </a:xfrm>
          <a:prstGeom prst="rect">
            <a:avLst/>
          </a:prstGeom>
          <a:noFill/>
        </p:spPr>
        <p:txBody>
          <a:bodyPr wrap="none" rtlCol="0">
            <a:spAutoFit/>
          </a:bodyPr>
          <a:lstStyle/>
          <a:p>
            <a:r>
              <a:rPr lang="en-US" sz="4400" b="1" dirty="0">
                <a:latin typeface="Garamond" panose="02020404030301010803" pitchFamily="18" charset="0"/>
                <a:cs typeface="Comic Sans MS"/>
              </a:rPr>
              <a:t>Research…</a:t>
            </a:r>
          </a:p>
        </p:txBody>
      </p:sp>
      <p:sp>
        <p:nvSpPr>
          <p:cNvPr id="9" name="Rectangle 8">
            <a:extLst>
              <a:ext uri="{FF2B5EF4-FFF2-40B4-BE49-F238E27FC236}">
                <a16:creationId xmlns:a16="http://schemas.microsoft.com/office/drawing/2014/main" id="{94A5CBA6-B0E1-437B-9A45-D737C9223416}"/>
              </a:ext>
            </a:extLst>
          </p:cNvPr>
          <p:cNvSpPr/>
          <p:nvPr/>
        </p:nvSpPr>
        <p:spPr>
          <a:xfrm>
            <a:off x="1503680" y="1609113"/>
            <a:ext cx="6136640" cy="3970318"/>
          </a:xfrm>
          <a:prstGeom prst="rect">
            <a:avLst/>
          </a:prstGeom>
        </p:spPr>
        <p:txBody>
          <a:bodyPr wrap="square">
            <a:spAutoFit/>
          </a:bodyPr>
          <a:lstStyle/>
          <a:p>
            <a:r>
              <a:rPr lang="en-US" sz="2800" b="1" dirty="0">
                <a:solidFill>
                  <a:srgbClr val="4B5055"/>
                </a:solidFill>
                <a:latin typeface="+mj-lt"/>
              </a:rPr>
              <a:t>The benefits of reading…</a:t>
            </a:r>
          </a:p>
          <a:p>
            <a:endParaRPr lang="en-US" sz="2800" b="1" dirty="0">
              <a:solidFill>
                <a:srgbClr val="4B5055"/>
              </a:solidFill>
              <a:latin typeface="+mj-lt"/>
            </a:endParaRPr>
          </a:p>
          <a:p>
            <a:pPr fontAlgn="t"/>
            <a:r>
              <a:rPr lang="en-US" sz="2800" dirty="0">
                <a:solidFill>
                  <a:srgbClr val="4B5055"/>
                </a:solidFill>
                <a:latin typeface="+mj-lt"/>
              </a:rPr>
              <a:t>From babies to children in their early years and all the way through to early teens, reading brings profound and wide-ranging benefits that can have a lifelong positive impact on children’s lives.</a:t>
            </a:r>
          </a:p>
          <a:p>
            <a:pPr fontAlgn="t"/>
            <a:endParaRPr lang="en-US" sz="2800" b="0" i="0" dirty="0">
              <a:solidFill>
                <a:srgbClr val="4B5055"/>
              </a:solidFill>
              <a:effectLst/>
              <a:latin typeface="+mj-lt"/>
            </a:endParaRPr>
          </a:p>
          <a:p>
            <a:pPr fontAlgn="t"/>
            <a:r>
              <a:rPr lang="en-US" sz="2800" dirty="0">
                <a:solidFill>
                  <a:srgbClr val="4B5055"/>
                </a:solidFill>
                <a:latin typeface="+mj-lt"/>
              </a:rPr>
              <a:t>Book Trust 2024</a:t>
            </a:r>
            <a:endParaRPr lang="en-US" sz="2800" b="0" i="0" dirty="0">
              <a:solidFill>
                <a:srgbClr val="4B5055"/>
              </a:solidFill>
              <a:effectLst/>
              <a:latin typeface="+mj-lt"/>
            </a:endParaRPr>
          </a:p>
        </p:txBody>
      </p:sp>
      <p:pic>
        <p:nvPicPr>
          <p:cNvPr id="14" name="Picture 13">
            <a:extLst>
              <a:ext uri="{FF2B5EF4-FFF2-40B4-BE49-F238E27FC236}">
                <a16:creationId xmlns:a16="http://schemas.microsoft.com/office/drawing/2014/main" id="{681F9501-E3CF-4782-9492-266D4D65CF4D}"/>
              </a:ext>
            </a:extLst>
          </p:cNvPr>
          <p:cNvPicPr>
            <a:picLocks noChangeAspect="1"/>
          </p:cNvPicPr>
          <p:nvPr/>
        </p:nvPicPr>
        <p:blipFill>
          <a:blip r:embed="rId3"/>
          <a:stretch>
            <a:fillRect/>
          </a:stretch>
        </p:blipFill>
        <p:spPr>
          <a:xfrm>
            <a:off x="5737980" y="1609113"/>
            <a:ext cx="1902340" cy="506010"/>
          </a:xfrm>
          <a:prstGeom prst="rect">
            <a:avLst/>
          </a:prstGeom>
        </p:spPr>
      </p:pic>
    </p:spTree>
    <p:extLst>
      <p:ext uri="{BB962C8B-B14F-4D97-AF65-F5344CB8AC3E}">
        <p14:creationId xmlns:p14="http://schemas.microsoft.com/office/powerpoint/2010/main" val="26320931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53A0BF0-8A35-4D29-A31E-4D7025ECE0FC}"/>
              </a:ext>
            </a:extLst>
          </p:cNvPr>
          <p:cNvPicPr>
            <a:picLocks noChangeAspect="1"/>
          </p:cNvPicPr>
          <p:nvPr/>
        </p:nvPicPr>
        <p:blipFill>
          <a:blip r:embed="rId2"/>
          <a:stretch>
            <a:fillRect/>
          </a:stretch>
        </p:blipFill>
        <p:spPr>
          <a:xfrm>
            <a:off x="624992" y="2075099"/>
            <a:ext cx="7894015" cy="3705942"/>
          </a:xfrm>
          <a:prstGeom prst="rect">
            <a:avLst/>
          </a:prstGeom>
        </p:spPr>
      </p:pic>
      <p:pic>
        <p:nvPicPr>
          <p:cNvPr id="4" name="Picture 3">
            <a:extLst>
              <a:ext uri="{FF2B5EF4-FFF2-40B4-BE49-F238E27FC236}">
                <a16:creationId xmlns:a16="http://schemas.microsoft.com/office/drawing/2014/main" id="{6E6FADBB-31FF-4556-9085-605574DF558F}"/>
              </a:ext>
            </a:extLst>
          </p:cNvPr>
          <p:cNvPicPr>
            <a:picLocks noChangeAspect="1"/>
          </p:cNvPicPr>
          <p:nvPr/>
        </p:nvPicPr>
        <p:blipFill>
          <a:blip r:embed="rId3"/>
          <a:stretch>
            <a:fillRect/>
          </a:stretch>
        </p:blipFill>
        <p:spPr>
          <a:xfrm>
            <a:off x="624991" y="1466126"/>
            <a:ext cx="7894015" cy="574913"/>
          </a:xfrm>
          <a:prstGeom prst="rect">
            <a:avLst/>
          </a:prstGeom>
        </p:spPr>
      </p:pic>
      <p:pic>
        <p:nvPicPr>
          <p:cNvPr id="5" name="Picture 4">
            <a:extLst>
              <a:ext uri="{FF2B5EF4-FFF2-40B4-BE49-F238E27FC236}">
                <a16:creationId xmlns:a16="http://schemas.microsoft.com/office/drawing/2014/main" id="{9824D9A1-31EA-443A-B360-223F18B3BBE0}"/>
              </a:ext>
            </a:extLst>
          </p:cNvPr>
          <p:cNvPicPr>
            <a:picLocks noChangeAspect="1"/>
          </p:cNvPicPr>
          <p:nvPr/>
        </p:nvPicPr>
        <p:blipFill>
          <a:blip r:embed="rId4"/>
          <a:stretch>
            <a:fillRect/>
          </a:stretch>
        </p:blipFill>
        <p:spPr>
          <a:xfrm>
            <a:off x="6530460" y="5138869"/>
            <a:ext cx="1902340" cy="506010"/>
          </a:xfrm>
          <a:prstGeom prst="rect">
            <a:avLst/>
          </a:prstGeom>
        </p:spPr>
      </p:pic>
    </p:spTree>
    <p:extLst>
      <p:ext uri="{BB962C8B-B14F-4D97-AF65-F5344CB8AC3E}">
        <p14:creationId xmlns:p14="http://schemas.microsoft.com/office/powerpoint/2010/main" val="4083993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D09BC7C-560A-400D-9C5C-8815FA4708A6}"/>
              </a:ext>
            </a:extLst>
          </p:cNvPr>
          <p:cNvPicPr>
            <a:picLocks noChangeAspect="1"/>
          </p:cNvPicPr>
          <p:nvPr/>
        </p:nvPicPr>
        <p:blipFill>
          <a:blip r:embed="rId2"/>
          <a:stretch>
            <a:fillRect/>
          </a:stretch>
        </p:blipFill>
        <p:spPr>
          <a:xfrm>
            <a:off x="365760" y="1865770"/>
            <a:ext cx="8412480" cy="3958343"/>
          </a:xfrm>
          <a:prstGeom prst="rect">
            <a:avLst/>
          </a:prstGeom>
        </p:spPr>
      </p:pic>
      <p:pic>
        <p:nvPicPr>
          <p:cNvPr id="3" name="Picture 2">
            <a:extLst>
              <a:ext uri="{FF2B5EF4-FFF2-40B4-BE49-F238E27FC236}">
                <a16:creationId xmlns:a16="http://schemas.microsoft.com/office/drawing/2014/main" id="{F1C516BB-59D5-49EC-BEA0-DB08C0247471}"/>
              </a:ext>
            </a:extLst>
          </p:cNvPr>
          <p:cNvPicPr>
            <a:picLocks noChangeAspect="1"/>
          </p:cNvPicPr>
          <p:nvPr/>
        </p:nvPicPr>
        <p:blipFill>
          <a:blip r:embed="rId3"/>
          <a:stretch>
            <a:fillRect/>
          </a:stretch>
        </p:blipFill>
        <p:spPr>
          <a:xfrm>
            <a:off x="365760" y="1199821"/>
            <a:ext cx="8412480" cy="612673"/>
          </a:xfrm>
          <a:prstGeom prst="rect">
            <a:avLst/>
          </a:prstGeom>
        </p:spPr>
      </p:pic>
      <p:pic>
        <p:nvPicPr>
          <p:cNvPr id="4" name="Picture 3">
            <a:extLst>
              <a:ext uri="{FF2B5EF4-FFF2-40B4-BE49-F238E27FC236}">
                <a16:creationId xmlns:a16="http://schemas.microsoft.com/office/drawing/2014/main" id="{5C60155B-7A08-48F3-9F59-8C0BCFE7015E}"/>
              </a:ext>
            </a:extLst>
          </p:cNvPr>
          <p:cNvPicPr>
            <a:picLocks noChangeAspect="1"/>
          </p:cNvPicPr>
          <p:nvPr/>
        </p:nvPicPr>
        <p:blipFill>
          <a:blip r:embed="rId4"/>
          <a:stretch>
            <a:fillRect/>
          </a:stretch>
        </p:blipFill>
        <p:spPr>
          <a:xfrm>
            <a:off x="6875900" y="527877"/>
            <a:ext cx="1902340" cy="506010"/>
          </a:xfrm>
          <a:prstGeom prst="rect">
            <a:avLst/>
          </a:prstGeom>
        </p:spPr>
      </p:pic>
    </p:spTree>
    <p:extLst>
      <p:ext uri="{BB962C8B-B14F-4D97-AF65-F5344CB8AC3E}">
        <p14:creationId xmlns:p14="http://schemas.microsoft.com/office/powerpoint/2010/main" val="2985306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0CCB0EC-4871-4E53-A8EF-72D918F23AE4}"/>
              </a:ext>
            </a:extLst>
          </p:cNvPr>
          <p:cNvPicPr>
            <a:picLocks noChangeAspect="1"/>
          </p:cNvPicPr>
          <p:nvPr/>
        </p:nvPicPr>
        <p:blipFill>
          <a:blip r:embed="rId2"/>
          <a:stretch>
            <a:fillRect/>
          </a:stretch>
        </p:blipFill>
        <p:spPr>
          <a:xfrm>
            <a:off x="279400" y="2128015"/>
            <a:ext cx="8585200" cy="3695975"/>
          </a:xfrm>
          <a:prstGeom prst="rect">
            <a:avLst/>
          </a:prstGeom>
        </p:spPr>
      </p:pic>
      <p:pic>
        <p:nvPicPr>
          <p:cNvPr id="3" name="Picture 2">
            <a:extLst>
              <a:ext uri="{FF2B5EF4-FFF2-40B4-BE49-F238E27FC236}">
                <a16:creationId xmlns:a16="http://schemas.microsoft.com/office/drawing/2014/main" id="{7A8BBF80-BC57-42AF-8524-25EB1C8163C8}"/>
              </a:ext>
            </a:extLst>
          </p:cNvPr>
          <p:cNvPicPr>
            <a:picLocks noChangeAspect="1"/>
          </p:cNvPicPr>
          <p:nvPr/>
        </p:nvPicPr>
        <p:blipFill>
          <a:blip r:embed="rId3"/>
          <a:stretch>
            <a:fillRect/>
          </a:stretch>
        </p:blipFill>
        <p:spPr>
          <a:xfrm>
            <a:off x="279400" y="1497627"/>
            <a:ext cx="8585200" cy="625252"/>
          </a:xfrm>
          <a:prstGeom prst="rect">
            <a:avLst/>
          </a:prstGeom>
        </p:spPr>
      </p:pic>
      <p:pic>
        <p:nvPicPr>
          <p:cNvPr id="4" name="Picture 3">
            <a:extLst>
              <a:ext uri="{FF2B5EF4-FFF2-40B4-BE49-F238E27FC236}">
                <a16:creationId xmlns:a16="http://schemas.microsoft.com/office/drawing/2014/main" id="{8D4DE114-A08A-4CC2-A79A-0097EC9C26E2}"/>
              </a:ext>
            </a:extLst>
          </p:cNvPr>
          <p:cNvPicPr>
            <a:picLocks noChangeAspect="1"/>
          </p:cNvPicPr>
          <p:nvPr/>
        </p:nvPicPr>
        <p:blipFill>
          <a:blip r:embed="rId4"/>
          <a:stretch>
            <a:fillRect/>
          </a:stretch>
        </p:blipFill>
        <p:spPr>
          <a:xfrm>
            <a:off x="6962260" y="736044"/>
            <a:ext cx="1902340" cy="506010"/>
          </a:xfrm>
          <a:prstGeom prst="rect">
            <a:avLst/>
          </a:prstGeom>
        </p:spPr>
      </p:pic>
    </p:spTree>
    <p:extLst>
      <p:ext uri="{BB962C8B-B14F-4D97-AF65-F5344CB8AC3E}">
        <p14:creationId xmlns:p14="http://schemas.microsoft.com/office/powerpoint/2010/main" val="2266277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BF5F0AA-889C-4BBA-8C7D-9699171F39B0}"/>
              </a:ext>
            </a:extLst>
          </p:cNvPr>
          <p:cNvPicPr>
            <a:picLocks noChangeAspect="1"/>
          </p:cNvPicPr>
          <p:nvPr/>
        </p:nvPicPr>
        <p:blipFill>
          <a:blip r:embed="rId2"/>
          <a:stretch>
            <a:fillRect/>
          </a:stretch>
        </p:blipFill>
        <p:spPr>
          <a:xfrm>
            <a:off x="584200" y="1945641"/>
            <a:ext cx="7975600" cy="2653790"/>
          </a:xfrm>
          <a:prstGeom prst="rect">
            <a:avLst/>
          </a:prstGeom>
        </p:spPr>
      </p:pic>
      <p:pic>
        <p:nvPicPr>
          <p:cNvPr id="3" name="Picture 2">
            <a:extLst>
              <a:ext uri="{FF2B5EF4-FFF2-40B4-BE49-F238E27FC236}">
                <a16:creationId xmlns:a16="http://schemas.microsoft.com/office/drawing/2014/main" id="{2C02D482-17F4-4AD0-9F08-0DE097B63272}"/>
              </a:ext>
            </a:extLst>
          </p:cNvPr>
          <p:cNvPicPr>
            <a:picLocks noChangeAspect="1"/>
          </p:cNvPicPr>
          <p:nvPr/>
        </p:nvPicPr>
        <p:blipFill>
          <a:blip r:embed="rId3"/>
          <a:stretch>
            <a:fillRect/>
          </a:stretch>
        </p:blipFill>
        <p:spPr>
          <a:xfrm>
            <a:off x="379095" y="4912359"/>
            <a:ext cx="1459865" cy="1459865"/>
          </a:xfrm>
          <a:prstGeom prst="rect">
            <a:avLst/>
          </a:prstGeom>
        </p:spPr>
      </p:pic>
      <p:sp>
        <p:nvSpPr>
          <p:cNvPr id="4" name="TextBox 3">
            <a:extLst>
              <a:ext uri="{FF2B5EF4-FFF2-40B4-BE49-F238E27FC236}">
                <a16:creationId xmlns:a16="http://schemas.microsoft.com/office/drawing/2014/main" id="{CE488A60-2BED-4E58-AF0C-07AD2DE01815}"/>
              </a:ext>
            </a:extLst>
          </p:cNvPr>
          <p:cNvSpPr txBox="1"/>
          <p:nvPr/>
        </p:nvSpPr>
        <p:spPr>
          <a:xfrm>
            <a:off x="2082800" y="5516880"/>
            <a:ext cx="5821680" cy="707886"/>
          </a:xfrm>
          <a:prstGeom prst="rect">
            <a:avLst/>
          </a:prstGeom>
          <a:noFill/>
        </p:spPr>
        <p:txBody>
          <a:bodyPr wrap="square" rtlCol="0">
            <a:spAutoFit/>
          </a:bodyPr>
          <a:lstStyle/>
          <a:p>
            <a:r>
              <a:rPr lang="en-GB" sz="2000" dirty="0"/>
              <a:t>For further information or to see reference material please scan the QR Code.</a:t>
            </a:r>
          </a:p>
        </p:txBody>
      </p:sp>
      <p:pic>
        <p:nvPicPr>
          <p:cNvPr id="5" name="Picture 4">
            <a:extLst>
              <a:ext uri="{FF2B5EF4-FFF2-40B4-BE49-F238E27FC236}">
                <a16:creationId xmlns:a16="http://schemas.microsoft.com/office/drawing/2014/main" id="{181C56FB-CAF3-475D-A3F1-4E43F76DE61A}"/>
              </a:ext>
            </a:extLst>
          </p:cNvPr>
          <p:cNvPicPr>
            <a:picLocks noChangeAspect="1"/>
          </p:cNvPicPr>
          <p:nvPr/>
        </p:nvPicPr>
        <p:blipFill>
          <a:blip r:embed="rId4"/>
          <a:stretch>
            <a:fillRect/>
          </a:stretch>
        </p:blipFill>
        <p:spPr>
          <a:xfrm>
            <a:off x="584200" y="1279693"/>
            <a:ext cx="7975600" cy="580856"/>
          </a:xfrm>
          <a:prstGeom prst="rect">
            <a:avLst/>
          </a:prstGeom>
        </p:spPr>
      </p:pic>
      <p:pic>
        <p:nvPicPr>
          <p:cNvPr id="6" name="Picture 5">
            <a:extLst>
              <a:ext uri="{FF2B5EF4-FFF2-40B4-BE49-F238E27FC236}">
                <a16:creationId xmlns:a16="http://schemas.microsoft.com/office/drawing/2014/main" id="{61EB4DDD-32C9-4A5C-856B-D3AF66C1FBCA}"/>
              </a:ext>
            </a:extLst>
          </p:cNvPr>
          <p:cNvPicPr>
            <a:picLocks noChangeAspect="1"/>
          </p:cNvPicPr>
          <p:nvPr/>
        </p:nvPicPr>
        <p:blipFill>
          <a:blip r:embed="rId5"/>
          <a:stretch>
            <a:fillRect/>
          </a:stretch>
        </p:blipFill>
        <p:spPr>
          <a:xfrm>
            <a:off x="584200" y="4093421"/>
            <a:ext cx="1902340" cy="506010"/>
          </a:xfrm>
          <a:prstGeom prst="rect">
            <a:avLst/>
          </a:prstGeom>
        </p:spPr>
      </p:pic>
    </p:spTree>
    <p:extLst>
      <p:ext uri="{BB962C8B-B14F-4D97-AF65-F5344CB8AC3E}">
        <p14:creationId xmlns:p14="http://schemas.microsoft.com/office/powerpoint/2010/main" val="1615797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White letters in 3D form">
            <a:extLst>
              <a:ext uri="{FF2B5EF4-FFF2-40B4-BE49-F238E27FC236}">
                <a16:creationId xmlns:a16="http://schemas.microsoft.com/office/drawing/2014/main" id="{BDF4398F-CCD0-06B7-1111-1AA7E909B28F}"/>
              </a:ext>
            </a:extLst>
          </p:cNvPr>
          <p:cNvPicPr>
            <a:picLocks noChangeAspect="1"/>
          </p:cNvPicPr>
          <p:nvPr/>
        </p:nvPicPr>
        <p:blipFill>
          <a:blip r:embed="rId2"/>
          <a:srcRect l="33022" r="19865" b="-1"/>
          <a:stretch>
            <a:fillRect/>
          </a:stretch>
        </p:blipFill>
        <p:spPr>
          <a:xfrm>
            <a:off x="4577270" y="10"/>
            <a:ext cx="4566728" cy="6857990"/>
          </a:xfrm>
          <a:prstGeom prst="rect">
            <a:avLst/>
          </a:prstGeom>
        </p:spPr>
      </p:pic>
      <p:sp useBgFill="1">
        <p:nvSpPr>
          <p:cNvPr id="14" name="Rectangle 13">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7268"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7268"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2">
            <a:extLst>
              <a:ext uri="{FF2B5EF4-FFF2-40B4-BE49-F238E27FC236}">
                <a16:creationId xmlns:a16="http://schemas.microsoft.com/office/drawing/2014/main" id="{9973FF8B-2A45-4690-ACB8-DC85E340A04D}"/>
              </a:ext>
            </a:extLst>
          </p:cNvPr>
          <p:cNvSpPr txBox="1">
            <a:spLocks/>
          </p:cNvSpPr>
          <p:nvPr/>
        </p:nvSpPr>
        <p:spPr>
          <a:xfrm>
            <a:off x="482376" y="-236972"/>
            <a:ext cx="3583791" cy="162897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defTabSz="914400">
              <a:lnSpc>
                <a:spcPct val="90000"/>
              </a:lnSpc>
              <a:spcAft>
                <a:spcPts val="600"/>
              </a:spcAft>
            </a:pPr>
            <a:r>
              <a:rPr lang="en-US" sz="3500" b="1" dirty="0"/>
              <a:t>Spelling</a:t>
            </a:r>
          </a:p>
        </p:txBody>
      </p:sp>
      <p:sp>
        <p:nvSpPr>
          <p:cNvPr id="2" name="Rectangle 1"/>
          <p:cNvSpPr/>
          <p:nvPr/>
        </p:nvSpPr>
        <p:spPr>
          <a:xfrm>
            <a:off x="-2" y="288758"/>
            <a:ext cx="4463718" cy="7206916"/>
          </a:xfrm>
          <a:prstGeom prst="rect">
            <a:avLst/>
          </a:prstGeom>
        </p:spPr>
        <p:txBody>
          <a:bodyPr vert="horz" lIns="91440" tIns="45720" rIns="91440" bIns="45720" rtlCol="0" anchor="ctr">
            <a:noAutofit/>
          </a:bodyPr>
          <a:lstStyle/>
          <a:p>
            <a:pPr marL="457200" indent="-228600" defTabSz="914400">
              <a:lnSpc>
                <a:spcPct val="90000"/>
              </a:lnSpc>
              <a:spcAft>
                <a:spcPts val="600"/>
              </a:spcAft>
              <a:buFont typeface="Arial" panose="020B0604020202020204" pitchFamily="34" charset="0"/>
              <a:buChar char="•"/>
            </a:pPr>
            <a:r>
              <a:rPr lang="en-US" dirty="0"/>
              <a:t>We will be teaching spelling in school through spelling patterns and using the curriculum year group spelling lists.</a:t>
            </a:r>
          </a:p>
          <a:p>
            <a:pPr marL="457200" indent="-228600" defTabSz="914400">
              <a:lnSpc>
                <a:spcPct val="90000"/>
              </a:lnSpc>
              <a:spcAft>
                <a:spcPts val="600"/>
              </a:spcAft>
              <a:buFont typeface="Arial" panose="020B0604020202020204" pitchFamily="34" charset="0"/>
              <a:buChar char="•"/>
            </a:pPr>
            <a:r>
              <a:rPr lang="en-US" dirty="0"/>
              <a:t>Our spelling sessions will be daily ‘bite sized’ activities that will be fun and interactive using </a:t>
            </a:r>
            <a:r>
              <a:rPr lang="en-US" b="1" dirty="0"/>
              <a:t>Spelling Shed </a:t>
            </a:r>
            <a:r>
              <a:rPr lang="en-US" dirty="0"/>
              <a:t>resources.</a:t>
            </a:r>
          </a:p>
          <a:p>
            <a:pPr marL="457200" indent="-228600" defTabSz="914400">
              <a:lnSpc>
                <a:spcPct val="90000"/>
              </a:lnSpc>
              <a:spcAft>
                <a:spcPts val="600"/>
              </a:spcAft>
              <a:buFont typeface="Arial" panose="020B0604020202020204" pitchFamily="34" charset="0"/>
              <a:buChar char="•"/>
            </a:pPr>
            <a:r>
              <a:rPr lang="en-US" dirty="0"/>
              <a:t>We will assess children’s understanding of spellings every week through a variety of methods and therefore will be sending home examples of the spelling patterns and words currently being focused on.</a:t>
            </a:r>
          </a:p>
          <a:p>
            <a:pPr marL="457200" indent="-228600" defTabSz="914400">
              <a:lnSpc>
                <a:spcPct val="90000"/>
              </a:lnSpc>
              <a:spcAft>
                <a:spcPts val="600"/>
              </a:spcAft>
              <a:buFont typeface="Arial" panose="020B0604020202020204" pitchFamily="34" charset="0"/>
              <a:buChar char="•"/>
            </a:pPr>
            <a:r>
              <a:rPr lang="en-US" dirty="0"/>
              <a:t>I have put together a booklet with lots of different strategies for the children to use at home (Website and GC)</a:t>
            </a:r>
          </a:p>
          <a:p>
            <a:pPr marL="457200" indent="-228600" defTabSz="914400">
              <a:lnSpc>
                <a:spcPct val="90000"/>
              </a:lnSpc>
              <a:spcAft>
                <a:spcPts val="600"/>
              </a:spcAft>
              <a:buFont typeface="Arial" panose="020B0604020202020204" pitchFamily="34" charset="0"/>
              <a:buChar char="•"/>
            </a:pPr>
            <a:r>
              <a:rPr lang="en-US" dirty="0"/>
              <a:t>Spelling is an on-going activity, and children will be encouraged to constantly revisit previous spellings to ensure depth of learning. </a:t>
            </a:r>
          </a:p>
          <a:p>
            <a:pPr marL="457200" indent="-228600" defTabSz="914400">
              <a:lnSpc>
                <a:spcPct val="90000"/>
              </a:lnSpc>
              <a:spcAft>
                <a:spcPts val="600"/>
              </a:spcAft>
              <a:buFont typeface="Arial" panose="020B0604020202020204" pitchFamily="34" charset="0"/>
              <a:buChar char="•"/>
            </a:pPr>
            <a:r>
              <a:rPr lang="en-US" dirty="0"/>
              <a:t>Children can access their spellings and online resources through their </a:t>
            </a:r>
            <a:r>
              <a:rPr lang="en-US" b="1" dirty="0"/>
              <a:t>Ed Shed </a:t>
            </a:r>
            <a:r>
              <a:rPr lang="en-US" dirty="0"/>
              <a:t>Log-ins.</a:t>
            </a:r>
          </a:p>
        </p:txBody>
      </p:sp>
    </p:spTree>
    <p:extLst>
      <p:ext uri="{BB962C8B-B14F-4D97-AF65-F5344CB8AC3E}">
        <p14:creationId xmlns:p14="http://schemas.microsoft.com/office/powerpoint/2010/main" val="3803623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03279" y="677692"/>
            <a:ext cx="6463834" cy="3539430"/>
          </a:xfrm>
          <a:prstGeom prst="rect">
            <a:avLst/>
          </a:prstGeom>
          <a:noFill/>
        </p:spPr>
        <p:txBody>
          <a:bodyPr wrap="square" rtlCol="0">
            <a:spAutoFit/>
          </a:bodyPr>
          <a:lstStyle/>
          <a:p>
            <a:pPr algn="ctr"/>
            <a:r>
              <a:rPr lang="en-US" sz="4400" b="1" dirty="0">
                <a:latin typeface="Garamond" panose="02020404030301010803" pitchFamily="18" charset="0"/>
                <a:cs typeface="Comic Sans MS"/>
              </a:rPr>
              <a:t>Assessment</a:t>
            </a:r>
          </a:p>
          <a:p>
            <a:endParaRPr lang="en-US" sz="3600" dirty="0">
              <a:latin typeface="Garamond" panose="02020404030301010803" pitchFamily="18" charset="0"/>
              <a:cs typeface="Comic Sans MS"/>
            </a:endParaRPr>
          </a:p>
          <a:p>
            <a:pPr algn="ctr"/>
            <a:r>
              <a:rPr lang="en-US" sz="3600" dirty="0">
                <a:latin typeface="Garamond" panose="02020404030301010803" pitchFamily="18" charset="0"/>
                <a:cs typeface="Comic Sans MS"/>
              </a:rPr>
              <a:t>This will be managed through </a:t>
            </a:r>
          </a:p>
          <a:p>
            <a:pPr algn="ctr"/>
            <a:r>
              <a:rPr lang="en-US" sz="3600" dirty="0">
                <a:latin typeface="Garamond" panose="02020404030301010803" pitchFamily="18" charset="0"/>
                <a:cs typeface="Comic Sans MS"/>
              </a:rPr>
              <a:t>a range of informal and formal tests, alongside constant teacher </a:t>
            </a:r>
          </a:p>
          <a:p>
            <a:pPr algn="ctr"/>
            <a:r>
              <a:rPr lang="en-US" sz="3600" dirty="0">
                <a:latin typeface="Garamond" panose="02020404030301010803" pitchFamily="18" charset="0"/>
                <a:cs typeface="Comic Sans MS"/>
              </a:rPr>
              <a:t>assessment. </a:t>
            </a:r>
          </a:p>
        </p:txBody>
      </p:sp>
      <p:pic>
        <p:nvPicPr>
          <p:cNvPr id="3" name="Picture 2"/>
          <p:cNvPicPr>
            <a:picLocks noChangeAspect="1"/>
          </p:cNvPicPr>
          <p:nvPr/>
        </p:nvPicPr>
        <p:blipFill>
          <a:blip r:embed="rId2"/>
          <a:stretch>
            <a:fillRect/>
          </a:stretch>
        </p:blipFill>
        <p:spPr>
          <a:xfrm>
            <a:off x="5501090" y="3822700"/>
            <a:ext cx="3810000" cy="3035300"/>
          </a:xfrm>
          <a:prstGeom prst="rect">
            <a:avLst/>
          </a:prstGeom>
        </p:spPr>
      </p:pic>
    </p:spTree>
    <p:extLst>
      <p:ext uri="{BB962C8B-B14F-4D97-AF65-F5344CB8AC3E}">
        <p14:creationId xmlns:p14="http://schemas.microsoft.com/office/powerpoint/2010/main" val="31502573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Y4 Times tables check - Threemilestone Primary School">
            <a:extLst>
              <a:ext uri="{FF2B5EF4-FFF2-40B4-BE49-F238E27FC236}">
                <a16:creationId xmlns:a16="http://schemas.microsoft.com/office/drawing/2014/main" id="{FE782BF9-F60C-4DFC-852B-EDEB5602C1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4531" y="1076329"/>
            <a:ext cx="4248405" cy="287859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BD85679-7895-45B3-B059-D9B4BED78CE2}"/>
              </a:ext>
            </a:extLst>
          </p:cNvPr>
          <p:cNvSpPr/>
          <p:nvPr/>
        </p:nvSpPr>
        <p:spPr>
          <a:xfrm>
            <a:off x="485192" y="4458774"/>
            <a:ext cx="8145624" cy="1384995"/>
          </a:xfrm>
          <a:prstGeom prst="rect">
            <a:avLst/>
          </a:prstGeom>
        </p:spPr>
        <p:txBody>
          <a:bodyPr wrap="square">
            <a:spAutoFit/>
          </a:bodyPr>
          <a:lstStyle/>
          <a:p>
            <a:pPr algn="ctr"/>
            <a:r>
              <a:rPr lang="en-GB" sz="3200" dirty="0">
                <a:solidFill>
                  <a:srgbClr val="0B0C0C"/>
                </a:solidFill>
                <a:latin typeface="+mj-lt"/>
              </a:rPr>
              <a:t>The </a:t>
            </a:r>
            <a:r>
              <a:rPr lang="en-GB" sz="3200" b="1" dirty="0">
                <a:solidFill>
                  <a:srgbClr val="0B0C0C"/>
                </a:solidFill>
                <a:latin typeface="+mj-lt"/>
              </a:rPr>
              <a:t>Multiplication Tables Check </a:t>
            </a:r>
            <a:r>
              <a:rPr lang="en-GB" sz="3200" dirty="0">
                <a:solidFill>
                  <a:srgbClr val="0B0C0C"/>
                </a:solidFill>
                <a:latin typeface="+mj-lt"/>
              </a:rPr>
              <a:t>will take place in the 2-week period from </a:t>
            </a:r>
            <a:r>
              <a:rPr lang="en-GB" sz="3200" b="1" dirty="0">
                <a:solidFill>
                  <a:srgbClr val="0B0C0C"/>
                </a:solidFill>
                <a:latin typeface="+mj-lt"/>
              </a:rPr>
              <a:t>Monday 1 June 2026.</a:t>
            </a:r>
          </a:p>
          <a:p>
            <a:pPr algn="ctr"/>
            <a:r>
              <a:rPr lang="en-GB" sz="2000" dirty="0">
                <a:solidFill>
                  <a:srgbClr val="0B0C0C"/>
                </a:solidFill>
                <a:latin typeface="+mj-lt"/>
              </a:rPr>
              <a:t>Guidance found on Willow Class web page.</a:t>
            </a:r>
            <a:endParaRPr lang="en-GB" sz="2000" dirty="0">
              <a:latin typeface="+mj-lt"/>
            </a:endParaRPr>
          </a:p>
        </p:txBody>
      </p:sp>
    </p:spTree>
    <p:extLst>
      <p:ext uri="{BB962C8B-B14F-4D97-AF65-F5344CB8AC3E}">
        <p14:creationId xmlns:p14="http://schemas.microsoft.com/office/powerpoint/2010/main" val="37372447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A832AA-A68E-432D-AE56-C64AAEF72870}"/>
              </a:ext>
            </a:extLst>
          </p:cNvPr>
          <p:cNvSpPr/>
          <p:nvPr/>
        </p:nvSpPr>
        <p:spPr>
          <a:xfrm>
            <a:off x="79310" y="163202"/>
            <a:ext cx="8985379" cy="6678751"/>
          </a:xfrm>
          <a:prstGeom prst="rect">
            <a:avLst/>
          </a:prstGeom>
        </p:spPr>
        <p:txBody>
          <a:bodyPr wrap="square">
            <a:spAutoFit/>
          </a:bodyPr>
          <a:lstStyle/>
          <a:p>
            <a:pPr algn="ctr"/>
            <a:r>
              <a:rPr lang="en-GB" sz="2800" b="1" dirty="0">
                <a:solidFill>
                  <a:srgbClr val="0A672F"/>
                </a:solidFill>
                <a:latin typeface="Comic Neue"/>
              </a:rPr>
              <a:t>Multiplication Tables Check</a:t>
            </a:r>
          </a:p>
          <a:p>
            <a:r>
              <a:rPr lang="en-GB" sz="1600" dirty="0">
                <a:solidFill>
                  <a:srgbClr val="444444"/>
                </a:solidFill>
                <a:latin typeface="+mj-lt"/>
              </a:rPr>
              <a:t>Your child will be participating in the </a:t>
            </a:r>
            <a:r>
              <a:rPr lang="en-GB" sz="1600" b="1" dirty="0">
                <a:solidFill>
                  <a:srgbClr val="444444"/>
                </a:solidFill>
                <a:latin typeface="+mj-lt"/>
              </a:rPr>
              <a:t>multiplication tables check </a:t>
            </a:r>
            <a:r>
              <a:rPr lang="en-GB" sz="1600" dirty="0">
                <a:solidFill>
                  <a:srgbClr val="444444"/>
                </a:solidFill>
                <a:latin typeface="+mj-lt"/>
              </a:rPr>
              <a:t>in June. The purpose of the check is to determine whether your child can fluently recall their times tables up to 12, which is essential for future success in mathematics. It will also help us identify if your child may need additional support.</a:t>
            </a:r>
          </a:p>
          <a:p>
            <a:endParaRPr lang="en-GB" sz="1600" dirty="0">
              <a:solidFill>
                <a:srgbClr val="444444"/>
              </a:solidFill>
              <a:latin typeface="+mj-lt"/>
            </a:endParaRPr>
          </a:p>
          <a:p>
            <a:r>
              <a:rPr lang="en-GB" sz="1600" b="1" dirty="0">
                <a:solidFill>
                  <a:srgbClr val="444444"/>
                </a:solidFill>
                <a:latin typeface="+mj-lt"/>
              </a:rPr>
              <a:t>What is the Multiplication tables check?</a:t>
            </a:r>
            <a:r>
              <a:rPr lang="en-GB" sz="1600" dirty="0">
                <a:solidFill>
                  <a:srgbClr val="444444"/>
                </a:solidFill>
                <a:latin typeface="+mj-lt"/>
              </a:rPr>
              <a:t> It is an on-screen check consisting of 25 times table questions. Your child will be able to answer 3 practice questions before taking the actual check. They will then have 6 seconds to answer each question. On average, the check should take no longer than 5 minutes to complete.</a:t>
            </a:r>
          </a:p>
          <a:p>
            <a:endParaRPr lang="en-GB" sz="1600" dirty="0">
              <a:solidFill>
                <a:srgbClr val="444444"/>
              </a:solidFill>
              <a:latin typeface="+mj-lt"/>
            </a:endParaRPr>
          </a:p>
          <a:p>
            <a:r>
              <a:rPr lang="en-GB" sz="1600" b="1" dirty="0">
                <a:solidFill>
                  <a:srgbClr val="444444"/>
                </a:solidFill>
                <a:latin typeface="+mj-lt"/>
              </a:rPr>
              <a:t>What if my child cannot access the check?</a:t>
            </a:r>
            <a:r>
              <a:rPr lang="en-GB" sz="1600" dirty="0">
                <a:solidFill>
                  <a:srgbClr val="444444"/>
                </a:solidFill>
                <a:latin typeface="+mj-lt"/>
              </a:rPr>
              <a:t> There are several access arrangements available for the check, these can be used to support pupils with specific needs. If you have any concerns about your child accessing the check, you should discuss this with your child’s teacher.</a:t>
            </a:r>
          </a:p>
          <a:p>
            <a:endParaRPr lang="en-GB" sz="1600" dirty="0">
              <a:solidFill>
                <a:srgbClr val="444444"/>
              </a:solidFill>
              <a:latin typeface="+mj-lt"/>
            </a:endParaRPr>
          </a:p>
          <a:p>
            <a:r>
              <a:rPr lang="en-GB" sz="1600" b="1" dirty="0">
                <a:solidFill>
                  <a:srgbClr val="444444"/>
                </a:solidFill>
                <a:latin typeface="+mj-lt"/>
              </a:rPr>
              <a:t>Do I need to do anything to prepare my child for the check?</a:t>
            </a:r>
            <a:r>
              <a:rPr lang="en-GB" sz="1600" dirty="0">
                <a:solidFill>
                  <a:srgbClr val="444444"/>
                </a:solidFill>
                <a:latin typeface="+mj-lt"/>
              </a:rPr>
              <a:t> No, you do not need to do anything additional to prepare your child for the check. As part of usual practice, we will ask you to practise times tables with your child. We will have unlimited access to a 'try it out area' from March. We can use this to make sure pupils have the necessary support required to access the check. This includes opportunities for pupils to familiarise themselves with the check application and try out any access arrangements that may be required.</a:t>
            </a:r>
          </a:p>
          <a:p>
            <a:endParaRPr lang="en-GB" sz="1600" dirty="0">
              <a:solidFill>
                <a:srgbClr val="444444"/>
              </a:solidFill>
              <a:latin typeface="+mj-lt"/>
            </a:endParaRPr>
          </a:p>
          <a:p>
            <a:r>
              <a:rPr lang="en-GB" sz="1600" b="1" dirty="0">
                <a:solidFill>
                  <a:srgbClr val="444444"/>
                </a:solidFill>
                <a:latin typeface="+mj-lt"/>
              </a:rPr>
              <a:t>How will the results be used?</a:t>
            </a:r>
            <a:r>
              <a:rPr lang="en-GB" sz="1600" dirty="0">
                <a:solidFill>
                  <a:srgbClr val="444444"/>
                </a:solidFill>
                <a:latin typeface="+mj-lt"/>
              </a:rPr>
              <a:t> We will have access to all our pupils’ results, allowing those pupils who need additional support to be identified.</a:t>
            </a:r>
          </a:p>
          <a:p>
            <a:endParaRPr lang="en-GB" sz="1600" dirty="0">
              <a:solidFill>
                <a:srgbClr val="444444"/>
              </a:solidFill>
              <a:latin typeface="+mj-lt"/>
            </a:endParaRPr>
          </a:p>
          <a:p>
            <a:r>
              <a:rPr lang="en-GB" sz="1600" b="1" dirty="0">
                <a:solidFill>
                  <a:srgbClr val="444444"/>
                </a:solidFill>
                <a:latin typeface="+mj-lt"/>
              </a:rPr>
              <a:t>Will I receive feedback on my child’s check?</a:t>
            </a:r>
            <a:r>
              <a:rPr lang="en-GB" sz="1600" dirty="0">
                <a:solidFill>
                  <a:srgbClr val="444444"/>
                </a:solidFill>
                <a:latin typeface="+mj-lt"/>
              </a:rPr>
              <a:t> Yes. Your child’s teacher will share your child’s score with you, as they would with all national curriculum assessments. There was no pass mark for the check this year, but that may change.</a:t>
            </a:r>
          </a:p>
          <a:p>
            <a:r>
              <a:rPr lang="en-GB" sz="1600" i="1" dirty="0">
                <a:solidFill>
                  <a:srgbClr val="444444"/>
                </a:solidFill>
                <a:latin typeface="+mj-lt"/>
              </a:rPr>
              <a:t>Taken from: Information for parents: 2023 multiplication tables check.</a:t>
            </a:r>
            <a:endParaRPr lang="en-GB" sz="1600" b="0" i="0" dirty="0">
              <a:solidFill>
                <a:srgbClr val="444444"/>
              </a:solidFill>
              <a:effectLst/>
              <a:latin typeface="+mj-lt"/>
            </a:endParaRPr>
          </a:p>
        </p:txBody>
      </p:sp>
    </p:spTree>
    <p:extLst>
      <p:ext uri="{BB962C8B-B14F-4D97-AF65-F5344CB8AC3E}">
        <p14:creationId xmlns:p14="http://schemas.microsoft.com/office/powerpoint/2010/main" val="37098683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C02AC44-7A2B-4404-956A-EAF4769477A3}"/>
              </a:ext>
            </a:extLst>
          </p:cNvPr>
          <p:cNvSpPr/>
          <p:nvPr/>
        </p:nvSpPr>
        <p:spPr>
          <a:xfrm>
            <a:off x="317241" y="1101767"/>
            <a:ext cx="8826759" cy="5632311"/>
          </a:xfrm>
          <a:prstGeom prst="rect">
            <a:avLst/>
          </a:prstGeom>
        </p:spPr>
        <p:txBody>
          <a:bodyPr wrap="square">
            <a:spAutoFit/>
          </a:bodyPr>
          <a:lstStyle/>
          <a:p>
            <a:r>
              <a:rPr lang="en-GB" sz="2000" dirty="0">
                <a:latin typeface="Garamond" panose="02020404030301010803" pitchFamily="18" charset="0"/>
              </a:rPr>
              <a:t>We want our children to spend their time out of school playing, exploring and getting recharged for the next day – being children!</a:t>
            </a:r>
          </a:p>
          <a:p>
            <a:endParaRPr lang="en-GB" sz="2000" dirty="0">
              <a:latin typeface="Garamond" panose="02020404030301010803" pitchFamily="18" charset="0"/>
            </a:endParaRPr>
          </a:p>
          <a:p>
            <a:r>
              <a:rPr lang="en-GB" sz="2000" dirty="0">
                <a:latin typeface="Garamond" panose="02020404030301010803" pitchFamily="18" charset="0"/>
              </a:rPr>
              <a:t>Traditional homework limits valuable family time, and may even be detrimental to students’ mental health, whereas playing and exploring is greatly beneficial for this. </a:t>
            </a:r>
          </a:p>
          <a:p>
            <a:endParaRPr lang="en-GB" sz="2000" dirty="0">
              <a:latin typeface="Garamond" panose="02020404030301010803" pitchFamily="18" charset="0"/>
            </a:endParaRPr>
          </a:p>
          <a:p>
            <a:r>
              <a:rPr lang="en-GB" sz="2000" dirty="0">
                <a:latin typeface="Garamond" panose="02020404030301010803" pitchFamily="18" charset="0"/>
              </a:rPr>
              <a:t>Our policy gives families the freedom to let their interests and passions guide their learning. Science experiments, playing outside, cooking and reading books together become an equally important part of a child’s development, along with the curriculum they learn at school.</a:t>
            </a:r>
          </a:p>
          <a:p>
            <a:endParaRPr lang="en-GB" sz="2000" dirty="0">
              <a:latin typeface="Garamond" panose="02020404030301010803" pitchFamily="18" charset="0"/>
            </a:endParaRPr>
          </a:p>
          <a:p>
            <a:r>
              <a:rPr lang="en-GB" sz="2000" dirty="0">
                <a:latin typeface="Garamond" panose="02020404030301010803" pitchFamily="18" charset="0"/>
              </a:rPr>
              <a:t>It is still expected that you will support your child’s learning through nightly reading, times table/number bonds practice and practising spelling words etc. </a:t>
            </a:r>
          </a:p>
          <a:p>
            <a:endParaRPr lang="en-GB" sz="2000" dirty="0">
              <a:latin typeface="Garamond" panose="02020404030301010803" pitchFamily="18" charset="0"/>
            </a:endParaRPr>
          </a:p>
          <a:p>
            <a:r>
              <a:rPr lang="en-GB" sz="2000" dirty="0">
                <a:latin typeface="Garamond" panose="02020404030301010803" pitchFamily="18" charset="0"/>
              </a:rPr>
              <a:t>Children will also have the option to complete a termly/half-termly topic project, which will then be showcased to parents at the end of each term.</a:t>
            </a:r>
          </a:p>
          <a:p>
            <a:br>
              <a:rPr lang="en-GB" sz="2000" dirty="0"/>
            </a:br>
            <a:endParaRPr lang="en-GB" sz="2000" dirty="0"/>
          </a:p>
        </p:txBody>
      </p:sp>
      <p:sp>
        <p:nvSpPr>
          <p:cNvPr id="3" name="Rectangle 2">
            <a:extLst>
              <a:ext uri="{FF2B5EF4-FFF2-40B4-BE49-F238E27FC236}">
                <a16:creationId xmlns:a16="http://schemas.microsoft.com/office/drawing/2014/main" id="{BB954E45-9795-434C-B4F7-D40F9DA54820}"/>
              </a:ext>
            </a:extLst>
          </p:cNvPr>
          <p:cNvSpPr/>
          <p:nvPr/>
        </p:nvSpPr>
        <p:spPr>
          <a:xfrm>
            <a:off x="3041303" y="123922"/>
            <a:ext cx="2920816" cy="769441"/>
          </a:xfrm>
          <a:prstGeom prst="rect">
            <a:avLst/>
          </a:prstGeom>
        </p:spPr>
        <p:txBody>
          <a:bodyPr wrap="none">
            <a:spAutoFit/>
          </a:bodyPr>
          <a:lstStyle/>
          <a:p>
            <a:r>
              <a:rPr lang="en-GB" sz="4400" b="1" dirty="0">
                <a:latin typeface="Garamond" panose="02020404030301010803" pitchFamily="18" charset="0"/>
                <a:cs typeface="Comic Sans MS"/>
              </a:rPr>
              <a:t>Homework</a:t>
            </a:r>
            <a:endParaRPr lang="en-US" sz="4400" b="1" dirty="0">
              <a:latin typeface="Garamond" panose="02020404030301010803" pitchFamily="18" charset="0"/>
              <a:cs typeface="Comic Sans MS"/>
            </a:endParaRPr>
          </a:p>
        </p:txBody>
      </p:sp>
    </p:spTree>
    <p:extLst>
      <p:ext uri="{BB962C8B-B14F-4D97-AF65-F5344CB8AC3E}">
        <p14:creationId xmlns:p14="http://schemas.microsoft.com/office/powerpoint/2010/main" val="23117804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7516" y="4398641"/>
            <a:ext cx="2140889" cy="2310312"/>
          </a:xfrm>
          <a:prstGeom prst="rect">
            <a:avLst/>
          </a:prstGeom>
        </p:spPr>
      </p:pic>
      <p:sp>
        <p:nvSpPr>
          <p:cNvPr id="2" name="Rectangle 1"/>
          <p:cNvSpPr/>
          <p:nvPr/>
        </p:nvSpPr>
        <p:spPr>
          <a:xfrm>
            <a:off x="348825" y="119709"/>
            <a:ext cx="2920816" cy="769441"/>
          </a:xfrm>
          <a:prstGeom prst="rect">
            <a:avLst/>
          </a:prstGeom>
        </p:spPr>
        <p:txBody>
          <a:bodyPr wrap="none">
            <a:spAutoFit/>
          </a:bodyPr>
          <a:lstStyle/>
          <a:p>
            <a:r>
              <a:rPr lang="en-GB" sz="4400" b="1" dirty="0">
                <a:latin typeface="Garamond" panose="02020404030301010803" pitchFamily="18" charset="0"/>
                <a:cs typeface="Comic Sans MS"/>
              </a:rPr>
              <a:t>Homework</a:t>
            </a:r>
            <a:endParaRPr lang="en-US" sz="4400" b="1" dirty="0">
              <a:latin typeface="Garamond" panose="02020404030301010803" pitchFamily="18" charset="0"/>
              <a:cs typeface="Comic Sans MS"/>
            </a:endParaRPr>
          </a:p>
        </p:txBody>
      </p:sp>
      <p:sp>
        <p:nvSpPr>
          <p:cNvPr id="3" name="Rectangle 2"/>
          <p:cNvSpPr/>
          <p:nvPr/>
        </p:nvSpPr>
        <p:spPr>
          <a:xfrm>
            <a:off x="348825" y="783948"/>
            <a:ext cx="4070775" cy="4524315"/>
          </a:xfrm>
          <a:prstGeom prst="rect">
            <a:avLst/>
          </a:prstGeom>
        </p:spPr>
        <p:txBody>
          <a:bodyPr wrap="square">
            <a:spAutoFit/>
          </a:bodyPr>
          <a:lstStyle/>
          <a:p>
            <a:r>
              <a:rPr lang="en-GB" sz="2400" dirty="0">
                <a:latin typeface="Garamond" panose="02020404030301010803" pitchFamily="18" charset="0"/>
              </a:rPr>
              <a:t>This half-term, our topic is the Anglo-Saxons, Picts and Scots. Our homework project is open-ended, enabling your child to be creative in a way that they enjoy. They can choose one of these projects, which should be in just before the end of half-term, where they will be showcased and celebrated.</a:t>
            </a:r>
          </a:p>
          <a:p>
            <a:endParaRPr lang="en-GB" sz="2400" dirty="0">
              <a:latin typeface="Garamond" panose="02020404030301010803" pitchFamily="18" charset="0"/>
            </a:endParaRPr>
          </a:p>
          <a:p>
            <a:endParaRPr lang="en-GB" sz="2400" dirty="0">
              <a:latin typeface="Garamond" panose="02020404030301010803" pitchFamily="18" charset="0"/>
            </a:endParaRPr>
          </a:p>
        </p:txBody>
      </p:sp>
      <p:pic>
        <p:nvPicPr>
          <p:cNvPr id="6" name="Picture 5">
            <a:extLst>
              <a:ext uri="{FF2B5EF4-FFF2-40B4-BE49-F238E27FC236}">
                <a16:creationId xmlns:a16="http://schemas.microsoft.com/office/drawing/2014/main" id="{8CA996D5-0F09-466A-BD57-33A85B950E42}"/>
              </a:ext>
            </a:extLst>
          </p:cNvPr>
          <p:cNvPicPr>
            <a:picLocks noChangeAspect="1"/>
          </p:cNvPicPr>
          <p:nvPr/>
        </p:nvPicPr>
        <p:blipFill>
          <a:blip r:embed="rId4"/>
          <a:stretch>
            <a:fillRect/>
          </a:stretch>
        </p:blipFill>
        <p:spPr>
          <a:xfrm>
            <a:off x="4572000" y="271554"/>
            <a:ext cx="4346365" cy="6339240"/>
          </a:xfrm>
          <a:prstGeom prst="rect">
            <a:avLst/>
          </a:prstGeom>
        </p:spPr>
      </p:pic>
    </p:spTree>
    <p:extLst>
      <p:ext uri="{BB962C8B-B14F-4D97-AF65-F5344CB8AC3E}">
        <p14:creationId xmlns:p14="http://schemas.microsoft.com/office/powerpoint/2010/main" val="2024727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425483-359C-4F1E-8F52-4924D2A174A9}"/>
              </a:ext>
            </a:extLst>
          </p:cNvPr>
          <p:cNvSpPr txBox="1"/>
          <p:nvPr/>
        </p:nvSpPr>
        <p:spPr>
          <a:xfrm>
            <a:off x="3033758" y="204878"/>
            <a:ext cx="2627514" cy="769441"/>
          </a:xfrm>
          <a:prstGeom prst="rect">
            <a:avLst/>
          </a:prstGeom>
          <a:noFill/>
        </p:spPr>
        <p:txBody>
          <a:bodyPr wrap="none" rtlCol="0">
            <a:spAutoFit/>
          </a:bodyPr>
          <a:lstStyle/>
          <a:p>
            <a:r>
              <a:rPr lang="en-US" sz="4400" b="1" dirty="0">
                <a:latin typeface="Garamond" panose="02020404030301010803" pitchFamily="18" charset="0"/>
                <a:cs typeface="Comic Sans MS"/>
              </a:rPr>
              <a:t>Class Jobs</a:t>
            </a:r>
          </a:p>
        </p:txBody>
      </p:sp>
      <p:sp>
        <p:nvSpPr>
          <p:cNvPr id="3" name="TextBox 2">
            <a:extLst>
              <a:ext uri="{FF2B5EF4-FFF2-40B4-BE49-F238E27FC236}">
                <a16:creationId xmlns:a16="http://schemas.microsoft.com/office/drawing/2014/main" id="{DD7689DC-5191-4068-B346-8CDE18F4C0EF}"/>
              </a:ext>
            </a:extLst>
          </p:cNvPr>
          <p:cNvSpPr txBox="1"/>
          <p:nvPr/>
        </p:nvSpPr>
        <p:spPr>
          <a:xfrm>
            <a:off x="208230" y="1164134"/>
            <a:ext cx="8726593" cy="4832092"/>
          </a:xfrm>
          <a:prstGeom prst="rect">
            <a:avLst/>
          </a:prstGeom>
          <a:noFill/>
        </p:spPr>
        <p:txBody>
          <a:bodyPr wrap="square" rtlCol="0">
            <a:spAutoFit/>
          </a:bodyPr>
          <a:lstStyle/>
          <a:p>
            <a:r>
              <a:rPr lang="en-US" sz="2800" dirty="0">
                <a:latin typeface="Garamond" panose="02020404030301010803" pitchFamily="18" charset="0"/>
                <a:cs typeface="Comic Sans MS"/>
              </a:rPr>
              <a:t>Your child has been allocated jobs within the class or school, which they applied to do. They mostly keep these jobs for a term.</a:t>
            </a:r>
          </a:p>
          <a:p>
            <a:endParaRPr lang="en-US" sz="2800" dirty="0">
              <a:latin typeface="Garamond" panose="02020404030301010803" pitchFamily="18" charset="0"/>
              <a:cs typeface="Comic Sans MS"/>
            </a:endParaRPr>
          </a:p>
          <a:p>
            <a:r>
              <a:rPr lang="en-US" sz="2800" dirty="0">
                <a:latin typeface="Garamond" panose="02020404030301010803" pitchFamily="18" charset="0"/>
                <a:cs typeface="Comic Sans MS"/>
              </a:rPr>
              <a:t>Most are performed through the normal routine of the day, but the </a:t>
            </a:r>
            <a:r>
              <a:rPr lang="en-US" sz="2800" b="1" dirty="0">
                <a:latin typeface="Garamond" panose="02020404030301010803" pitchFamily="18" charset="0"/>
                <a:cs typeface="Comic Sans MS"/>
              </a:rPr>
              <a:t>Fruit and Milk Monitors </a:t>
            </a:r>
            <a:r>
              <a:rPr lang="en-US" sz="2800" dirty="0">
                <a:latin typeface="Garamond" panose="02020404030301010803" pitchFamily="18" charset="0"/>
                <a:cs typeface="Comic Sans MS"/>
              </a:rPr>
              <a:t>are expected to come in before school at </a:t>
            </a:r>
            <a:r>
              <a:rPr lang="en-US" sz="2800" b="1" dirty="0">
                <a:latin typeface="Garamond" panose="02020404030301010803" pitchFamily="18" charset="0"/>
                <a:cs typeface="Comic Sans MS"/>
              </a:rPr>
              <a:t>8.30</a:t>
            </a:r>
            <a:r>
              <a:rPr lang="en-US" sz="2800" dirty="0">
                <a:latin typeface="Garamond" panose="02020404030301010803" pitchFamily="18" charset="0"/>
                <a:cs typeface="Comic Sans MS"/>
              </a:rPr>
              <a:t>a</a:t>
            </a:r>
            <a:r>
              <a:rPr lang="en-US" sz="2800" b="1" dirty="0">
                <a:latin typeface="Garamond" panose="02020404030301010803" pitchFamily="18" charset="0"/>
                <a:cs typeface="Comic Sans MS"/>
              </a:rPr>
              <a:t>m</a:t>
            </a:r>
            <a:r>
              <a:rPr lang="en-US" sz="2800" dirty="0">
                <a:latin typeface="Garamond" panose="02020404030301010803" pitchFamily="18" charset="0"/>
                <a:cs typeface="Comic Sans MS"/>
              </a:rPr>
              <a:t> to deliver the fruit and milk to the different classes.</a:t>
            </a:r>
          </a:p>
          <a:p>
            <a:endParaRPr lang="en-US" sz="2800" dirty="0">
              <a:latin typeface="Garamond" panose="02020404030301010803" pitchFamily="18" charset="0"/>
              <a:cs typeface="Comic Sans MS"/>
            </a:endParaRPr>
          </a:p>
          <a:p>
            <a:r>
              <a:rPr lang="en-US" sz="2800" dirty="0">
                <a:latin typeface="Garamond" panose="02020404030301010803" pitchFamily="18" charset="0"/>
                <a:cs typeface="Comic Sans MS"/>
              </a:rPr>
              <a:t>These jobs give them a sense of responsibility and help them prepare for middle school and beyond.</a:t>
            </a:r>
          </a:p>
        </p:txBody>
      </p:sp>
    </p:spTree>
    <p:extLst>
      <p:ext uri="{BB962C8B-B14F-4D97-AF65-F5344CB8AC3E}">
        <p14:creationId xmlns:p14="http://schemas.microsoft.com/office/powerpoint/2010/main" val="12575682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2"/>
          <a:srcRect l="16178" r="283" b="2"/>
          <a:stretch>
            <a:fillRect/>
          </a:stretch>
        </p:blipFill>
        <p:spPr>
          <a:xfrm>
            <a:off x="1891767" y="10"/>
            <a:ext cx="7252231" cy="6857990"/>
          </a:xfrm>
          <a:prstGeom prst="rect">
            <a:avLst/>
          </a:prstGeom>
        </p:spPr>
      </p:pic>
      <p:sp>
        <p:nvSpPr>
          <p:cNvPr id="15" name="Rectangle 1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42696"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264694" y="365125"/>
            <a:ext cx="3230598" cy="1899912"/>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3500" b="1" dirty="0">
                <a:latin typeface="+mj-lt"/>
                <a:ea typeface="+mj-ea"/>
                <a:cs typeface="+mj-cs"/>
              </a:rPr>
              <a:t>Interest Board</a:t>
            </a:r>
          </a:p>
        </p:txBody>
      </p:sp>
      <p:sp>
        <p:nvSpPr>
          <p:cNvPr id="7" name="TextBox 6"/>
          <p:cNvSpPr txBox="1"/>
          <p:nvPr/>
        </p:nvSpPr>
        <p:spPr>
          <a:xfrm>
            <a:off x="264695" y="1904812"/>
            <a:ext cx="3230596" cy="4058674"/>
          </a:xfrm>
          <a:prstGeom prst="rect">
            <a:avLst/>
          </a:prstGeom>
        </p:spPr>
        <p:txBody>
          <a:bodyPr vert="horz" lIns="91440" tIns="45720" rIns="91440" bIns="45720" rtlCol="0">
            <a:noAutofit/>
          </a:bodyPr>
          <a:lstStyle/>
          <a:p>
            <a:pPr defTabSz="914400">
              <a:lnSpc>
                <a:spcPct val="90000"/>
              </a:lnSpc>
              <a:spcAft>
                <a:spcPts val="600"/>
              </a:spcAft>
            </a:pPr>
            <a:r>
              <a:rPr lang="en-US" sz="2000" dirty="0"/>
              <a:t>Every week, as in Year 3, one of your children will have the opportunity to share an interest or hobby of their choice with their peers. </a:t>
            </a:r>
          </a:p>
          <a:p>
            <a:pPr indent="-228600" defTabSz="914400">
              <a:lnSpc>
                <a:spcPct val="90000"/>
              </a:lnSpc>
              <a:spcAft>
                <a:spcPts val="600"/>
              </a:spcAft>
              <a:buFont typeface="Arial" panose="020B0604020202020204" pitchFamily="34" charset="0"/>
              <a:buChar char="•"/>
            </a:pPr>
            <a:endParaRPr lang="en-US" sz="2000" dirty="0"/>
          </a:p>
          <a:p>
            <a:pPr defTabSz="914400">
              <a:lnSpc>
                <a:spcPct val="90000"/>
              </a:lnSpc>
              <a:spcAft>
                <a:spcPts val="600"/>
              </a:spcAft>
            </a:pPr>
            <a:r>
              <a:rPr lang="en-US" sz="2000" dirty="0"/>
              <a:t>This is usually displayed and presented on a Friday afternoon.</a:t>
            </a:r>
          </a:p>
          <a:p>
            <a:pPr indent="-228600" defTabSz="914400">
              <a:lnSpc>
                <a:spcPct val="90000"/>
              </a:lnSpc>
              <a:spcAft>
                <a:spcPts val="600"/>
              </a:spcAft>
              <a:buFont typeface="Arial" panose="020B0604020202020204" pitchFamily="34" charset="0"/>
              <a:buChar char="•"/>
            </a:pPr>
            <a:endParaRPr lang="en-US" sz="2000" dirty="0"/>
          </a:p>
          <a:p>
            <a:pPr defTabSz="914400">
              <a:lnSpc>
                <a:spcPct val="90000"/>
              </a:lnSpc>
              <a:spcAft>
                <a:spcPts val="600"/>
              </a:spcAft>
            </a:pPr>
            <a:r>
              <a:rPr lang="en-US" sz="2000" dirty="0"/>
              <a:t>The children can choose how they share their interest with the class – there is no set formula!</a:t>
            </a:r>
          </a:p>
        </p:txBody>
      </p:sp>
    </p:spTree>
    <p:extLst>
      <p:ext uri="{BB962C8B-B14F-4D97-AF65-F5344CB8AC3E}">
        <p14:creationId xmlns:p14="http://schemas.microsoft.com/office/powerpoint/2010/main" val="4978649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687AFE0E-B37D-4531-AFE8-231C8348EA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C5CBA05-7B33-4796-8829-58C25A82D32B}"/>
              </a:ext>
            </a:extLst>
          </p:cNvPr>
          <p:cNvSpPr txBox="1"/>
          <p:nvPr/>
        </p:nvSpPr>
        <p:spPr>
          <a:xfrm>
            <a:off x="628650" y="365125"/>
            <a:ext cx="7886700" cy="1325563"/>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400" b="1">
                <a:latin typeface="+mj-lt"/>
                <a:ea typeface="+mj-ea"/>
                <a:cs typeface="+mj-cs"/>
              </a:rPr>
              <a:t>PE</a:t>
            </a:r>
          </a:p>
        </p:txBody>
      </p:sp>
      <p:sp>
        <p:nvSpPr>
          <p:cNvPr id="3" name="TextBox 2">
            <a:extLst>
              <a:ext uri="{FF2B5EF4-FFF2-40B4-BE49-F238E27FC236}">
                <a16:creationId xmlns:a16="http://schemas.microsoft.com/office/drawing/2014/main" id="{F26B25A4-C013-470B-B6EF-27F7AAEFE26F}"/>
              </a:ext>
            </a:extLst>
          </p:cNvPr>
          <p:cNvSpPr txBox="1"/>
          <p:nvPr/>
        </p:nvSpPr>
        <p:spPr>
          <a:xfrm>
            <a:off x="219575" y="1448141"/>
            <a:ext cx="4520867" cy="5229385"/>
          </a:xfrm>
          <a:prstGeom prst="rect">
            <a:avLst/>
          </a:prstGeom>
        </p:spPr>
        <p:txBody>
          <a:bodyPr vert="horz" lIns="91440" tIns="45720" rIns="91440" bIns="45720" rtlCol="0">
            <a:normAutofit fontScale="47500" lnSpcReduction="20000"/>
          </a:bodyPr>
          <a:lstStyle/>
          <a:p>
            <a:pPr marL="57150" defTabSz="914400">
              <a:lnSpc>
                <a:spcPct val="90000"/>
              </a:lnSpc>
              <a:spcAft>
                <a:spcPts val="600"/>
              </a:spcAft>
            </a:pPr>
            <a:r>
              <a:rPr lang="en-US" sz="5100" dirty="0"/>
              <a:t>Wednesday and Thursdays are our PE afternoon this term.</a:t>
            </a:r>
          </a:p>
          <a:p>
            <a:pPr defTabSz="914400">
              <a:lnSpc>
                <a:spcPct val="90000"/>
              </a:lnSpc>
              <a:spcAft>
                <a:spcPts val="600"/>
              </a:spcAft>
            </a:pPr>
            <a:endParaRPr lang="en-US" sz="5100" dirty="0"/>
          </a:p>
          <a:p>
            <a:pPr marL="57150" defTabSz="914400">
              <a:lnSpc>
                <a:spcPct val="90000"/>
              </a:lnSpc>
              <a:spcAft>
                <a:spcPts val="600"/>
              </a:spcAft>
            </a:pPr>
            <a:r>
              <a:rPr lang="en-US" sz="5100" dirty="0"/>
              <a:t>Please ensure children have indoor and outdoor pumps/trainers.</a:t>
            </a:r>
          </a:p>
          <a:p>
            <a:pPr marL="57150" defTabSz="914400">
              <a:lnSpc>
                <a:spcPct val="90000"/>
              </a:lnSpc>
              <a:spcAft>
                <a:spcPts val="600"/>
              </a:spcAft>
            </a:pPr>
            <a:endParaRPr lang="en-US" sz="5100" dirty="0"/>
          </a:p>
          <a:p>
            <a:pPr marL="57150" defTabSz="914400">
              <a:lnSpc>
                <a:spcPct val="90000"/>
              </a:lnSpc>
              <a:spcAft>
                <a:spcPts val="600"/>
              </a:spcAft>
            </a:pPr>
            <a:r>
              <a:rPr lang="en-US" sz="5100" dirty="0"/>
              <a:t>Long hair should be tied up, no hairbands or </a:t>
            </a:r>
            <a:r>
              <a:rPr lang="en-US" sz="5100" dirty="0" err="1"/>
              <a:t>jewellery</a:t>
            </a:r>
            <a:r>
              <a:rPr lang="en-US" sz="5100" dirty="0"/>
              <a:t>. Earrings should be covered or removed. </a:t>
            </a:r>
          </a:p>
          <a:p>
            <a:pPr defTabSz="914400">
              <a:lnSpc>
                <a:spcPct val="90000"/>
              </a:lnSpc>
              <a:spcAft>
                <a:spcPts val="600"/>
              </a:spcAft>
            </a:pPr>
            <a:endParaRPr lang="en-US" sz="5100" dirty="0"/>
          </a:p>
          <a:p>
            <a:pPr marL="57150" defTabSz="914400">
              <a:lnSpc>
                <a:spcPct val="90000"/>
              </a:lnSpc>
              <a:spcAft>
                <a:spcPts val="600"/>
              </a:spcAft>
            </a:pPr>
            <a:r>
              <a:rPr lang="en-US" sz="5100" dirty="0"/>
              <a:t>We have several festivals coming up over the year: football, netball, hockey, rugby and cricket.</a:t>
            </a:r>
          </a:p>
          <a:p>
            <a:pPr marL="57150" defTabSz="914400">
              <a:lnSpc>
                <a:spcPct val="90000"/>
              </a:lnSpc>
              <a:spcAft>
                <a:spcPts val="600"/>
              </a:spcAft>
            </a:pPr>
            <a:endParaRPr lang="en-US" sz="5100" dirty="0"/>
          </a:p>
          <a:p>
            <a:pPr marL="57150" defTabSz="914400">
              <a:lnSpc>
                <a:spcPct val="90000"/>
              </a:lnSpc>
              <a:spcAft>
                <a:spcPts val="600"/>
              </a:spcAft>
            </a:pPr>
            <a:r>
              <a:rPr lang="en-US" sz="5100" dirty="0"/>
              <a:t>We will try and do the Daily Mile as many days as possible – please have trainers in school every day.</a:t>
            </a:r>
          </a:p>
          <a:p>
            <a:pPr marL="285750" indent="-228600" defTabSz="914400">
              <a:lnSpc>
                <a:spcPct val="90000"/>
              </a:lnSpc>
              <a:spcAft>
                <a:spcPts val="600"/>
              </a:spcAft>
              <a:buFont typeface="Arial" panose="020B0604020202020204" pitchFamily="34" charset="0"/>
              <a:buChar char="•"/>
            </a:pPr>
            <a:endParaRPr lang="en-US" sz="1400" dirty="0"/>
          </a:p>
        </p:txBody>
      </p:sp>
      <p:pic>
        <p:nvPicPr>
          <p:cNvPr id="3074" name="Picture 2" descr="ST MARY&amp;#39;S CATHOLIC PRIMARY SCHOOL - PE/Games">
            <a:extLst>
              <a:ext uri="{FF2B5EF4-FFF2-40B4-BE49-F238E27FC236}">
                <a16:creationId xmlns:a16="http://schemas.microsoft.com/office/drawing/2014/main" id="{B95C2D45-D5FE-4FA2-9E5F-AC8FD0D6B1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665" r="31307" b="-1"/>
          <a:stretch>
            <a:fillRect/>
          </a:stretch>
        </p:blipFill>
        <p:spPr bwMode="auto">
          <a:xfrm>
            <a:off x="4576003" y="2015168"/>
            <a:ext cx="3962900"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216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B0C0003-7D86-4B7F-876B-9BD7D27A135D}"/>
              </a:ext>
            </a:extLst>
          </p:cNvPr>
          <p:cNvSpPr>
            <a:spLocks noGrp="1"/>
          </p:cNvSpPr>
          <p:nvPr>
            <p:ph type="title"/>
          </p:nvPr>
        </p:nvSpPr>
        <p:spPr>
          <a:xfrm>
            <a:off x="4840616" y="1785819"/>
            <a:ext cx="3980793" cy="1342754"/>
          </a:xfrm>
        </p:spPr>
        <p:txBody>
          <a:bodyPr>
            <a:noAutofit/>
          </a:bodyPr>
          <a:lstStyle/>
          <a:p>
            <a:pPr algn="ctr"/>
            <a:r>
              <a:rPr lang="en-GB" sz="4800" b="1" dirty="0">
                <a:latin typeface="Garamond" panose="02020404030301010803" pitchFamily="18" charset="0"/>
                <a:cs typeface="Comic Sans MS"/>
              </a:rPr>
              <a:t>Learning Outside the Classroom</a:t>
            </a:r>
          </a:p>
        </p:txBody>
      </p:sp>
      <p:sp>
        <p:nvSpPr>
          <p:cNvPr id="7" name="Rounded Rectangle 6"/>
          <p:cNvSpPr/>
          <p:nvPr/>
        </p:nvSpPr>
        <p:spPr>
          <a:xfrm>
            <a:off x="0" y="8187"/>
            <a:ext cx="4552760" cy="6585518"/>
          </a:xfrm>
          <a:prstGeom prst="roundRect">
            <a:avLst/>
          </a:prstGeom>
          <a:solidFill>
            <a:schemeClr val="accent3">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Content Placeholder 1">
            <a:extLst>
              <a:ext uri="{FF2B5EF4-FFF2-40B4-BE49-F238E27FC236}">
                <a16:creationId xmlns:a16="http://schemas.microsoft.com/office/drawing/2014/main" id="{02FEE53A-F16E-477D-93B0-5B5831948D16}"/>
              </a:ext>
            </a:extLst>
          </p:cNvPr>
          <p:cNvSpPr>
            <a:spLocks noGrp="1"/>
          </p:cNvSpPr>
          <p:nvPr>
            <p:ph idx="1"/>
          </p:nvPr>
        </p:nvSpPr>
        <p:spPr>
          <a:xfrm>
            <a:off x="136935" y="475861"/>
            <a:ext cx="4484944" cy="6023221"/>
          </a:xfrm>
        </p:spPr>
        <p:txBody>
          <a:bodyPr anchor="ctr">
            <a:noAutofit/>
          </a:bodyPr>
          <a:lstStyle/>
          <a:p>
            <a:r>
              <a:rPr lang="en-GB" sz="1800" dirty="0">
                <a:latin typeface="Garamond" panose="02020404030301010803" pitchFamily="18" charset="0"/>
                <a:cs typeface="Comic Sans MS"/>
              </a:rPr>
              <a:t>LOTC sessions will be every Monday afternoon with Mrs Hadley and Miss Taylor.</a:t>
            </a:r>
          </a:p>
          <a:p>
            <a:r>
              <a:rPr lang="en-GB" sz="1800" dirty="0">
                <a:latin typeface="Garamond" panose="02020404030301010803" pitchFamily="18" charset="0"/>
                <a:cs typeface="Comic Sans MS"/>
              </a:rPr>
              <a:t>If the day changes you will be notified beforehand.</a:t>
            </a:r>
          </a:p>
          <a:p>
            <a:r>
              <a:rPr lang="en-GB" sz="1800" dirty="0">
                <a:latin typeface="Garamond" panose="02020404030301010803" pitchFamily="18" charset="0"/>
                <a:cs typeface="Comic Sans MS"/>
              </a:rPr>
              <a:t>Children are to come to school in their outdoor clothes (long sleeved tops and long trousers) on Mondays. </a:t>
            </a:r>
          </a:p>
          <a:p>
            <a:r>
              <a:rPr lang="en-GB" sz="1800" dirty="0">
                <a:latin typeface="Garamond" panose="02020404030301010803" pitchFamily="18" charset="0"/>
                <a:cs typeface="Comic Sans MS"/>
              </a:rPr>
              <a:t>Please remember extra layers, waterproof clothing, gloves, hats and wellies. Long hair should be tied up, no hairbands or jewellery. Earrings should be covered</a:t>
            </a:r>
          </a:p>
          <a:p>
            <a:r>
              <a:rPr lang="en-GB" sz="1800" dirty="0">
                <a:latin typeface="Garamond" panose="02020404030301010803" pitchFamily="18" charset="0"/>
                <a:cs typeface="Comic Sans MS"/>
              </a:rPr>
              <a:t>All kit should be clearly labelled.</a:t>
            </a:r>
          </a:p>
          <a:p>
            <a:r>
              <a:rPr lang="en-GB" sz="1800" dirty="0">
                <a:latin typeface="Garamond" panose="02020404030301010803" pitchFamily="18" charset="0"/>
                <a:cs typeface="Comic Sans MS"/>
              </a:rPr>
              <a:t>Children should put their kit in the outdoor lockers before school and take their kit home at the end of the day. </a:t>
            </a:r>
          </a:p>
          <a:p>
            <a:r>
              <a:rPr lang="en-GB" sz="1800" dirty="0">
                <a:latin typeface="Garamond" panose="02020404030301010803" pitchFamily="18" charset="0"/>
                <a:cs typeface="Comic Sans MS"/>
              </a:rPr>
              <a:t>Children may sometimes be asked to source an item for an LOTC activity independently. </a:t>
            </a:r>
          </a:p>
          <a:p>
            <a:r>
              <a:rPr lang="en-GB" sz="1800" dirty="0">
                <a:latin typeface="Garamond" panose="02020404030301010803" pitchFamily="18" charset="0"/>
                <a:cs typeface="Comic Sans MS"/>
              </a:rPr>
              <a:t>If your child likes getting muddy, then a spare set of clothes is advisable to change into before home.</a:t>
            </a:r>
          </a:p>
          <a:p>
            <a:endParaRPr lang="en-GB" sz="1800" dirty="0">
              <a:latin typeface="Garamond" panose="02020404030301010803" pitchFamily="18" charset="0"/>
              <a:cs typeface="Comic Sans MS"/>
            </a:endParaRPr>
          </a:p>
        </p:txBody>
      </p:sp>
      <p:pic>
        <p:nvPicPr>
          <p:cNvPr id="2050" name="Picture 2" descr="Cathedral - Forest School">
            <a:extLst>
              <a:ext uri="{FF2B5EF4-FFF2-40B4-BE49-F238E27FC236}">
                <a16:creationId xmlns:a16="http://schemas.microsoft.com/office/drawing/2014/main" id="{D792757E-74F9-4623-80E4-BA510B9165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9351" y="3729428"/>
            <a:ext cx="3883322" cy="1722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70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105" name="Rectangle 4104">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5810810-A3FB-444B-80BF-CA9AB1E0FC1A}"/>
              </a:ext>
            </a:extLst>
          </p:cNvPr>
          <p:cNvSpPr txBox="1"/>
          <p:nvPr/>
        </p:nvSpPr>
        <p:spPr>
          <a:xfrm>
            <a:off x="628650" y="365125"/>
            <a:ext cx="2862072" cy="1938076"/>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400" b="1" kern="1200">
                <a:solidFill>
                  <a:schemeClr val="tx1"/>
                </a:solidFill>
                <a:latin typeface="+mj-lt"/>
                <a:ea typeface="+mj-ea"/>
                <a:cs typeface="+mj-cs"/>
              </a:rPr>
              <a:t>Bell Heath</a:t>
            </a:r>
          </a:p>
        </p:txBody>
      </p:sp>
      <p:sp>
        <p:nvSpPr>
          <p:cNvPr id="3" name="TextBox 2">
            <a:extLst>
              <a:ext uri="{FF2B5EF4-FFF2-40B4-BE49-F238E27FC236}">
                <a16:creationId xmlns:a16="http://schemas.microsoft.com/office/drawing/2014/main" id="{4B9C239E-AA2C-4B97-8AFA-3A565853B66A}"/>
              </a:ext>
            </a:extLst>
          </p:cNvPr>
          <p:cNvSpPr txBox="1"/>
          <p:nvPr/>
        </p:nvSpPr>
        <p:spPr>
          <a:xfrm>
            <a:off x="319489" y="2482590"/>
            <a:ext cx="3171233" cy="2607204"/>
          </a:xfrm>
          <a:prstGeom prst="rect">
            <a:avLst/>
          </a:prstGeom>
        </p:spPr>
        <p:txBody>
          <a:bodyPr vert="horz" lIns="91440" tIns="45720" rIns="91440" bIns="45720" rtlCol="0">
            <a:normAutofit/>
          </a:bodyPr>
          <a:lstStyle/>
          <a:p>
            <a:pPr marL="342900" defTabSz="914400">
              <a:lnSpc>
                <a:spcPct val="90000"/>
              </a:lnSpc>
              <a:spcAft>
                <a:spcPts val="600"/>
              </a:spcAft>
            </a:pPr>
            <a:r>
              <a:rPr lang="en-US" sz="2800" dirty="0"/>
              <a:t>Next year - March 18-20</a:t>
            </a:r>
            <a:r>
              <a:rPr lang="en-US" sz="2800" baseline="30000" dirty="0"/>
              <a:t>th – </a:t>
            </a:r>
            <a:r>
              <a:rPr lang="en-US" sz="2800" dirty="0"/>
              <a:t>(2 nights and 3 days)</a:t>
            </a:r>
          </a:p>
          <a:p>
            <a:pPr indent="-228600" defTabSz="914400">
              <a:lnSpc>
                <a:spcPct val="90000"/>
              </a:lnSpc>
              <a:spcAft>
                <a:spcPts val="600"/>
              </a:spcAft>
              <a:buFont typeface="Arial" panose="020B0604020202020204" pitchFamily="34" charset="0"/>
              <a:buChar char="•"/>
            </a:pPr>
            <a:endParaRPr lang="en-US" sz="1700" dirty="0"/>
          </a:p>
        </p:txBody>
      </p:sp>
      <p:pic>
        <p:nvPicPr>
          <p:cNvPr id="4098" name="Picture 2" descr="Boundless Outdoors Centres - Home | Facebook">
            <a:extLst>
              <a:ext uri="{FF2B5EF4-FFF2-40B4-BE49-F238E27FC236}">
                <a16:creationId xmlns:a16="http://schemas.microsoft.com/office/drawing/2014/main" id="{56D6D668-F531-4623-84B3-AE470843D8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2" b="9761"/>
          <a:stretch>
            <a:fillRect/>
          </a:stretch>
        </p:blipFill>
        <p:spPr bwMode="auto">
          <a:xfrm>
            <a:off x="3678237" y="-4"/>
            <a:ext cx="5465763"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a:noFill/>
          <a:extLst>
            <a:ext uri="{909E8E84-426E-40DD-AFC4-6F175D3DCCD1}">
              <a14:hiddenFill xmlns:a14="http://schemas.microsoft.com/office/drawing/2010/main">
                <a:solidFill>
                  <a:srgbClr val="FFFFFF"/>
                </a:solidFill>
              </a14:hiddenFill>
            </a:ext>
          </a:extLst>
        </p:spPr>
      </p:pic>
      <p:pic>
        <p:nvPicPr>
          <p:cNvPr id="4100" name="Picture 4" descr="Malvern Outdoor Elements – AHOEC">
            <a:extLst>
              <a:ext uri="{FF2B5EF4-FFF2-40B4-BE49-F238E27FC236}">
                <a16:creationId xmlns:a16="http://schemas.microsoft.com/office/drawing/2014/main" id="{BB9208D9-39AA-499A-A6B3-F8DC26418B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9947" r="2" b="17371"/>
          <a:stretch>
            <a:fillRect/>
          </a:stretch>
        </p:blipFill>
        <p:spPr bwMode="auto">
          <a:xfrm>
            <a:off x="3545046" y="3802961"/>
            <a:ext cx="5604285"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67828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2"/>
          <a:srcRect t="23647" r="-1" b="5902"/>
          <a:stretch>
            <a:fillRect/>
          </a:stretch>
        </p:blipFill>
        <p:spPr>
          <a:xfrm>
            <a:off x="1891767" y="10"/>
            <a:ext cx="7252231"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42696"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628650" y="365125"/>
            <a:ext cx="2866641" cy="1899912"/>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3500" b="1">
                <a:latin typeface="+mj-lt"/>
                <a:ea typeface="+mj-ea"/>
                <a:cs typeface="+mj-cs"/>
              </a:rPr>
              <a:t>Late for school…</a:t>
            </a:r>
          </a:p>
        </p:txBody>
      </p:sp>
      <p:sp>
        <p:nvSpPr>
          <p:cNvPr id="6" name="Rectangle 5"/>
          <p:cNvSpPr/>
          <p:nvPr/>
        </p:nvSpPr>
        <p:spPr>
          <a:xfrm>
            <a:off x="168442" y="1888958"/>
            <a:ext cx="3326849" cy="4740441"/>
          </a:xfrm>
          <a:prstGeom prst="rect">
            <a:avLst/>
          </a:prstGeom>
        </p:spPr>
        <p:txBody>
          <a:bodyPr vert="horz" lIns="91440" tIns="45720" rIns="91440" bIns="45720" rtlCol="0">
            <a:noAutofit/>
          </a:bodyPr>
          <a:lstStyle/>
          <a:p>
            <a:pPr marL="228600" defTabSz="914400">
              <a:lnSpc>
                <a:spcPct val="90000"/>
              </a:lnSpc>
              <a:spcAft>
                <a:spcPts val="600"/>
              </a:spcAft>
            </a:pPr>
            <a:r>
              <a:rPr lang="en-US" sz="2400" dirty="0"/>
              <a:t>Please don’t forget that if your child is late for school, bring them to the office to be signed in. </a:t>
            </a:r>
          </a:p>
          <a:p>
            <a:pPr marL="228600" defTabSz="914400">
              <a:lnSpc>
                <a:spcPct val="90000"/>
              </a:lnSpc>
              <a:spcAft>
                <a:spcPts val="600"/>
              </a:spcAft>
            </a:pPr>
            <a:r>
              <a:rPr lang="en-US" sz="2400" dirty="0"/>
              <a:t>If your child is going to be collected by somebody different, staff MUST be informed before we will release your child – this can be verbally face to face, a phone call or email.</a:t>
            </a:r>
          </a:p>
        </p:txBody>
      </p:sp>
    </p:spTree>
    <p:extLst>
      <p:ext uri="{BB962C8B-B14F-4D97-AF65-F5344CB8AC3E}">
        <p14:creationId xmlns:p14="http://schemas.microsoft.com/office/powerpoint/2010/main" val="21313763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8509" y="4452962"/>
            <a:ext cx="2140889" cy="2310312"/>
          </a:xfrm>
          <a:prstGeom prst="rect">
            <a:avLst/>
          </a:prstGeom>
        </p:spPr>
      </p:pic>
      <p:sp>
        <p:nvSpPr>
          <p:cNvPr id="7" name="Title 2">
            <a:extLst>
              <a:ext uri="{FF2B5EF4-FFF2-40B4-BE49-F238E27FC236}">
                <a16:creationId xmlns:a16="http://schemas.microsoft.com/office/drawing/2014/main" id="{BEA1E958-1A2D-49E2-90F8-AFC0A75541C5}"/>
              </a:ext>
            </a:extLst>
          </p:cNvPr>
          <p:cNvSpPr txBox="1">
            <a:spLocks/>
          </p:cNvSpPr>
          <p:nvPr/>
        </p:nvSpPr>
        <p:spPr>
          <a:xfrm>
            <a:off x="-58855" y="197258"/>
            <a:ext cx="9269596"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b="1" dirty="0">
                <a:latin typeface="Garamond" panose="02020404030301010803" pitchFamily="18" charset="0"/>
                <a:cs typeface="Comic Sans MS"/>
              </a:rPr>
              <a:t>Keep up to date with school life…</a:t>
            </a:r>
          </a:p>
        </p:txBody>
      </p:sp>
      <p:sp>
        <p:nvSpPr>
          <p:cNvPr id="9" name="Content Placeholder 1">
            <a:extLst>
              <a:ext uri="{FF2B5EF4-FFF2-40B4-BE49-F238E27FC236}">
                <a16:creationId xmlns:a16="http://schemas.microsoft.com/office/drawing/2014/main" id="{712853AE-F49F-4BD8-B7D6-8512824826A8}"/>
              </a:ext>
            </a:extLst>
          </p:cNvPr>
          <p:cNvSpPr txBox="1">
            <a:spLocks/>
          </p:cNvSpPr>
          <p:nvPr/>
        </p:nvSpPr>
        <p:spPr>
          <a:xfrm>
            <a:off x="599664" y="1502523"/>
            <a:ext cx="8395827" cy="3049157"/>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457200" indent="-457200" algn="l">
              <a:buFont typeface="Arial"/>
              <a:buChar char="•"/>
            </a:pPr>
            <a:r>
              <a:rPr lang="en-GB" dirty="0">
                <a:solidFill>
                  <a:srgbClr val="000000"/>
                </a:solidFill>
                <a:latin typeface="Garamond" panose="02020404030301010803" pitchFamily="18" charset="0"/>
                <a:cs typeface="Comic Sans MS"/>
              </a:rPr>
              <a:t>X </a:t>
            </a:r>
          </a:p>
          <a:p>
            <a:pPr marL="457200" indent="-457200" algn="l">
              <a:buFont typeface="Arial"/>
              <a:buChar char="•"/>
            </a:pPr>
            <a:r>
              <a:rPr lang="en-GB" dirty="0">
                <a:solidFill>
                  <a:srgbClr val="000000"/>
                </a:solidFill>
                <a:latin typeface="Garamond" panose="02020404030301010803" pitchFamily="18" charset="0"/>
                <a:cs typeface="Comic Sans MS"/>
              </a:rPr>
              <a:t>Newsletter</a:t>
            </a:r>
          </a:p>
          <a:p>
            <a:pPr marL="457200" indent="-457200" algn="l">
              <a:buFont typeface="Arial"/>
              <a:buChar char="•"/>
            </a:pPr>
            <a:r>
              <a:rPr lang="en-GB" dirty="0">
                <a:solidFill>
                  <a:srgbClr val="000000"/>
                </a:solidFill>
                <a:latin typeface="Garamond" panose="02020404030301010803" pitchFamily="18" charset="0"/>
                <a:cs typeface="Comic Sans MS"/>
              </a:rPr>
              <a:t>Website – Curriculum – Classes -Willow Class</a:t>
            </a:r>
          </a:p>
          <a:p>
            <a:pPr marL="457200" indent="-457200" algn="l">
              <a:buFont typeface="Arial"/>
              <a:buChar char="•"/>
            </a:pPr>
            <a:r>
              <a:rPr lang="en-GB" dirty="0">
                <a:solidFill>
                  <a:srgbClr val="000000"/>
                </a:solidFill>
                <a:latin typeface="Garamond" panose="02020404030301010803" pitchFamily="18" charset="0"/>
                <a:cs typeface="Comic Sans MS"/>
              </a:rPr>
              <a:t>Google Classroom/Emails</a:t>
            </a:r>
          </a:p>
          <a:p>
            <a:pPr marL="457200" indent="-457200" algn="l">
              <a:buFont typeface="Arial"/>
              <a:buChar char="•"/>
            </a:pPr>
            <a:r>
              <a:rPr lang="en-GB" dirty="0">
                <a:solidFill>
                  <a:srgbClr val="000000"/>
                </a:solidFill>
                <a:latin typeface="Garamond" panose="02020404030301010803" pitchFamily="18" charset="0"/>
                <a:cs typeface="Comic Sans MS"/>
              </a:rPr>
              <a:t>Texts</a:t>
            </a:r>
          </a:p>
        </p:txBody>
      </p:sp>
      <p:pic>
        <p:nvPicPr>
          <p:cNvPr id="1026" name="Picture 2" descr="Download Twitter's new X logo here! | Disobey">
            <a:extLst>
              <a:ext uri="{FF2B5EF4-FFF2-40B4-BE49-F238E27FC236}">
                <a16:creationId xmlns:a16="http://schemas.microsoft.com/office/drawing/2014/main" id="{9286F568-A29B-4304-A4D8-13B183A124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0930" y="1340258"/>
            <a:ext cx="868998" cy="817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3165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57400" y="960494"/>
            <a:ext cx="5029200" cy="2677656"/>
          </a:xfrm>
          <a:prstGeom prst="rect">
            <a:avLst/>
          </a:prstGeom>
        </p:spPr>
        <p:txBody>
          <a:bodyPr wrap="square">
            <a:spAutoFit/>
          </a:bodyPr>
          <a:lstStyle/>
          <a:p>
            <a:pPr algn="ctr"/>
            <a:endParaRPr lang="en-GB" sz="2800" dirty="0">
              <a:latin typeface="Garamond" panose="02020404030301010803" pitchFamily="18" charset="0"/>
              <a:cs typeface="Comic Sans MS"/>
            </a:endParaRPr>
          </a:p>
          <a:p>
            <a:pPr algn="ctr"/>
            <a:r>
              <a:rPr lang="en-GB" sz="2800" dirty="0">
                <a:latin typeface="Garamond" panose="02020404030301010803" pitchFamily="18" charset="0"/>
                <a:cs typeface="Comic Sans MS"/>
              </a:rPr>
              <a:t>We pride ourselves on good communication and being approachable. We encourage you to let us know any questions, concerns or worries you may have. </a:t>
            </a:r>
          </a:p>
        </p:txBody>
      </p:sp>
      <p:sp>
        <p:nvSpPr>
          <p:cNvPr id="3" name="TextBox 2"/>
          <p:cNvSpPr txBox="1"/>
          <p:nvPr/>
        </p:nvSpPr>
        <p:spPr>
          <a:xfrm>
            <a:off x="2855606" y="3819344"/>
            <a:ext cx="3664786" cy="769441"/>
          </a:xfrm>
          <a:prstGeom prst="rect">
            <a:avLst/>
          </a:prstGeom>
          <a:noFill/>
        </p:spPr>
        <p:txBody>
          <a:bodyPr wrap="none" rtlCol="0">
            <a:spAutoFit/>
          </a:bodyPr>
          <a:lstStyle/>
          <a:p>
            <a:r>
              <a:rPr lang="en-US" sz="4400" dirty="0">
                <a:latin typeface="Garamond" panose="02020404030301010803" pitchFamily="18" charset="0"/>
                <a:cs typeface="Comic Sans MS"/>
              </a:rPr>
              <a:t>Any Questions?</a:t>
            </a:r>
          </a:p>
        </p:txBody>
      </p:sp>
    </p:spTree>
    <p:extLst>
      <p:ext uri="{BB962C8B-B14F-4D97-AF65-F5344CB8AC3E}">
        <p14:creationId xmlns:p14="http://schemas.microsoft.com/office/powerpoint/2010/main" val="162027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8509" y="4547830"/>
            <a:ext cx="2140889" cy="2310312"/>
          </a:xfrm>
          <a:prstGeom prst="rect">
            <a:avLst/>
          </a:prstGeom>
        </p:spPr>
      </p:pic>
      <p:pic>
        <p:nvPicPr>
          <p:cNvPr id="3" name="Picture 2"/>
          <p:cNvPicPr>
            <a:picLocks noChangeAspect="1"/>
          </p:cNvPicPr>
          <p:nvPr/>
        </p:nvPicPr>
        <p:blipFill>
          <a:blip r:embed="rId3"/>
          <a:stretch>
            <a:fillRect/>
          </a:stretch>
        </p:blipFill>
        <p:spPr>
          <a:xfrm>
            <a:off x="1977561" y="206454"/>
            <a:ext cx="6270475" cy="4859618"/>
          </a:xfrm>
          <a:prstGeom prst="rect">
            <a:avLst/>
          </a:prstGeom>
        </p:spPr>
      </p:pic>
      <p:sp>
        <p:nvSpPr>
          <p:cNvPr id="6" name="TextBox 5"/>
          <p:cNvSpPr txBox="1"/>
          <p:nvPr/>
        </p:nvSpPr>
        <p:spPr>
          <a:xfrm>
            <a:off x="2289398" y="5367960"/>
            <a:ext cx="6582265" cy="1200329"/>
          </a:xfrm>
          <a:prstGeom prst="rect">
            <a:avLst/>
          </a:prstGeom>
          <a:noFill/>
        </p:spPr>
        <p:txBody>
          <a:bodyPr wrap="square" rtlCol="0">
            <a:spAutoFit/>
          </a:bodyPr>
          <a:lstStyle/>
          <a:p>
            <a:pPr algn="ctr"/>
            <a:r>
              <a:rPr lang="en-US" sz="3600" dirty="0" err="1">
                <a:latin typeface="Garamond" panose="02020404030301010803" pitchFamily="18" charset="0"/>
                <a:cs typeface="Comic Sans MS"/>
              </a:rPr>
              <a:t>Mrs</a:t>
            </a:r>
            <a:r>
              <a:rPr lang="en-US" sz="3600" dirty="0">
                <a:latin typeface="Garamond" panose="02020404030301010803" pitchFamily="18" charset="0"/>
                <a:cs typeface="Comic Sans MS"/>
              </a:rPr>
              <a:t> Hadley and Miss Taylor</a:t>
            </a:r>
          </a:p>
          <a:p>
            <a:endParaRPr lang="en-US" sz="3600" dirty="0">
              <a:latin typeface="Garamond" panose="02020404030301010803" pitchFamily="18" charset="0"/>
              <a:cs typeface="Comic Sans MS"/>
            </a:endParaRPr>
          </a:p>
        </p:txBody>
      </p:sp>
    </p:spTree>
    <p:extLst>
      <p:ext uri="{BB962C8B-B14F-4D97-AF65-F5344CB8AC3E}">
        <p14:creationId xmlns:p14="http://schemas.microsoft.com/office/powerpoint/2010/main" val="566625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F577DCBBEA48E43886E64C1FD80892E" ma:contentTypeVersion="12" ma:contentTypeDescription="Create a new document." ma:contentTypeScope="" ma:versionID="503f2ad14d19ca32c56780515f3e5bbd">
  <xsd:schema xmlns:xsd="http://www.w3.org/2001/XMLSchema" xmlns:xs="http://www.w3.org/2001/XMLSchema" xmlns:p="http://schemas.microsoft.com/office/2006/metadata/properties" xmlns:ns3="f4d50110-8fbd-443e-a2ad-a682dc4e8c69" targetNamespace="http://schemas.microsoft.com/office/2006/metadata/properties" ma:root="true" ma:fieldsID="22810d2eb4eefd1d3f80a2acecab23f9" ns3:_="">
    <xsd:import namespace="f4d50110-8fbd-443e-a2ad-a682dc4e8c6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LengthInSeconds" minOccurs="0"/>
                <xsd:element ref="ns3:MediaServiceGenerationTime" minOccurs="0"/>
                <xsd:element ref="ns3:MediaServiceEventHashCode" minOccurs="0"/>
                <xsd:element ref="ns3:MediaServiceOCR" minOccurs="0"/>
                <xsd:element ref="ns3:MediaServiceLocation"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d50110-8fbd-443e-a2ad-a682dc4e8c6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Location" ma:index="16" nillable="true" ma:displayName="Location" ma:indexed="true" ma:internalName="MediaServiceLocation" ma:readOnly="true">
      <xsd:simpleType>
        <xsd:restriction base="dms:Text"/>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SystemTags" ma:index="18" nillable="true" ma:displayName="MediaServiceSystemTags" ma:hidden="true" ma:internalName="MediaServiceSystemTags" ma:readOnly="true">
      <xsd:simpleType>
        <xsd:restriction base="dms:Note"/>
      </xsd:simpleType>
    </xsd:element>
    <xsd:element name="MediaServiceSearchProperties" ma:index="19"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C636A4F-ECFB-4629-A83C-2959109A9F9F}">
  <ds:schemaRefs>
    <ds:schemaRef ds:uri="http://purl.org/dc/dcmitype/"/>
    <ds:schemaRef ds:uri="f4d50110-8fbd-443e-a2ad-a682dc4e8c69"/>
    <ds:schemaRef ds:uri="http://purl.org/dc/elements/1.1/"/>
    <ds:schemaRef ds:uri="http://schemas.microsoft.com/office/infopath/2007/PartnerControls"/>
    <ds:schemaRef ds:uri="http://schemas.microsoft.com/office/2006/documentManagement/types"/>
    <ds:schemaRef ds:uri="http://purl.org/dc/terms/"/>
    <ds:schemaRef ds:uri="http://schemas.microsoft.com/office/2006/metadata/propertie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7E5AB1F-8C89-42D1-9C4F-4836D74FC3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d50110-8fbd-443e-a2ad-a682dc4e8c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D0CC87E-9C64-4526-AAE6-30135CCA0D0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9802</TotalTime>
  <Words>1824</Words>
  <Application>Microsoft Office PowerPoint</Application>
  <PresentationFormat>On-screen Show (4:3)</PresentationFormat>
  <Paragraphs>149</Paragraphs>
  <Slides>28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Comic Neue</vt:lpstr>
      <vt:lpstr>Comic Sans MS</vt:lpstr>
      <vt:lpstr>Garamond</vt:lpstr>
      <vt:lpstr>Office Theme</vt:lpstr>
      <vt:lpstr>Welcome to Willow Class  Parent Curriculum Information Evening   8th September 2025  Mrs Hadley and  Miss Taylor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Learning Outside the Classroom</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Willow Class Parent Curriculum Information Evening   19th September 2017</dc:title>
  <dc:creator>Sarah Hadley</dc:creator>
  <cp:lastModifiedBy>Sarah Hadley</cp:lastModifiedBy>
  <cp:revision>104</cp:revision>
  <dcterms:created xsi:type="dcterms:W3CDTF">2017-09-17T11:37:31Z</dcterms:created>
  <dcterms:modified xsi:type="dcterms:W3CDTF">2025-09-08T11:35:50Z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0x010100FF577DCBBEA48E43886E64C1FD80892E</vt:lpwstr>
  </property>
</Properties>
</file>