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500FE-6235-4936-8129-7EE28D49A6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8D30E1-E5F7-4220-877C-BFD1868AF0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DF87D6-B637-4836-9D88-77B662374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B62543-2739-4146-A3DA-554485A5E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F8268-A36B-4692-B7F4-C501F4AD6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143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4F99F-4EC8-4734-8867-7D9BD42E7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7D3C2-3A82-4614-8632-4B12857A2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7A6CC-EFCB-435B-8E47-4F5A92E8F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2FE4C0-701D-488C-B81D-3DA806BDF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45137-18BE-47F7-8139-69F6D2D3E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65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74881-A85E-423C-A2E4-9B46BD119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218CFD-6B28-41ED-8E30-8D12CA46A4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1495-D63E-4B4A-BFCF-EACA54072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C16A84-81EF-4DD7-802D-06F0C067A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E061D-2F09-489B-B05C-B1E30CDC9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799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FACD7-1BA0-4208-9312-19500214F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25549D-B995-4DD4-AC11-1A0C54DFBA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6BD99E-2BF1-49A3-80E5-51738FC0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A74798-F620-40DF-B273-9944D2D32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55E575-7E7C-4300-962C-D85166760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58141B-6804-43AC-9B69-72B03CBF8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790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BA5E0-6561-4346-A777-5BB717379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14E276-C7A3-4D82-AAFB-D4C20C50A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F3B7DF-84D7-4496-AFC3-B43B24E2A0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065052-99DE-488D-88F7-03E20B0FB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B44F9E-D444-4F15-866F-4DC63A3140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4C6B70-1F8C-4F50-909A-F9B9F490E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42B2C1-8D28-4593-9041-1779CD709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F3ACC0-554D-4737-AD6F-37AAA1293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88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39DEB-F3DB-4FC3-91CE-270BA13CE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086BE6-334A-40BD-A152-558A891D8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FAF1F0-57DA-47FE-B245-21209A554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B053C-B358-4F83-991C-CB3A7DD17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228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C5F169-0896-4952-8BC5-13AB2911C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1A5602-2826-41D0-A050-309463404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C21A00-2671-42B5-BC2D-A01299ACF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990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56BF3-3FF4-431A-B777-2F972E9CE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CE674-4B92-4EC0-B3CE-1AC658AE73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ACD476-4383-40EB-94AC-5E4017E7EF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8CD107-21DD-4B15-97FC-43D4302E1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4AC451-49A7-42C2-91B6-51D85370E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3414EE-0716-4ED6-A079-305F0FA3F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63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FAC03-6DED-4674-9505-C994907B5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6E38B7-8A75-474A-84D3-7A1AB846A1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386C28-1CF4-4F1D-A29C-B06D2F0AA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E7F9EB-AB23-4C64-A6A2-B5B0FBAB7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34BA38-80D8-4ECD-9B86-692C13FC8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131208-EE87-4ACE-8E3D-5D657A5CB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040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2764A-6871-4499-9F6E-ACDD70A57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BBF4F3-A868-44A3-9182-BC00665C67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101D43-70B5-43AD-AD8E-8AAF7DD9C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D52EDC-AFB0-4F40-AACF-ECF51423A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527FFA-363A-4DC4-A744-35E77CF46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069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12E15E-9CF7-4EB8-A238-8544CF931A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617B06-81CF-43AD-9B67-000E5703E8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CC9A02-CF7F-4DAC-8FA6-748FD2C36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43B0B-24D8-4E8F-925B-D2D4D8BA5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C3ED7-1A47-4D2D-8167-FC1557F4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546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54945B-8115-4A26-91DF-F8F403AD1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02444-0FD8-45C8-91D2-D61C219F33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F94394-F63C-4636-B61A-04D1AA08EF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4FD62-F3CB-4463-9C2B-8165C998E5EF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637DB8-E073-4886-B7AC-9BEFBEC021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5B6C5-9FF5-47F1-A1DD-147EB61219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C960DB-475D-42A1-A5F7-004E92CFC2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41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05F5638-E9DD-4B08-8346-CCD9852491C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8535" y="942445"/>
          <a:ext cx="11811786" cy="5804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398">
                  <a:extLst>
                    <a:ext uri="{9D8B030D-6E8A-4147-A177-3AD203B41FA5}">
                      <a16:colId xmlns:a16="http://schemas.microsoft.com/office/drawing/2014/main" val="3938667622"/>
                    </a:ext>
                  </a:extLst>
                </a:gridCol>
                <a:gridCol w="1687398">
                  <a:extLst>
                    <a:ext uri="{9D8B030D-6E8A-4147-A177-3AD203B41FA5}">
                      <a16:colId xmlns:a16="http://schemas.microsoft.com/office/drawing/2014/main" val="1925166044"/>
                    </a:ext>
                  </a:extLst>
                </a:gridCol>
                <a:gridCol w="1687398">
                  <a:extLst>
                    <a:ext uri="{9D8B030D-6E8A-4147-A177-3AD203B41FA5}">
                      <a16:colId xmlns:a16="http://schemas.microsoft.com/office/drawing/2014/main" val="1147105395"/>
                    </a:ext>
                  </a:extLst>
                </a:gridCol>
                <a:gridCol w="1687398">
                  <a:extLst>
                    <a:ext uri="{9D8B030D-6E8A-4147-A177-3AD203B41FA5}">
                      <a16:colId xmlns:a16="http://schemas.microsoft.com/office/drawing/2014/main" val="1666517542"/>
                    </a:ext>
                  </a:extLst>
                </a:gridCol>
                <a:gridCol w="1687398">
                  <a:extLst>
                    <a:ext uri="{9D8B030D-6E8A-4147-A177-3AD203B41FA5}">
                      <a16:colId xmlns:a16="http://schemas.microsoft.com/office/drawing/2014/main" val="2502944889"/>
                    </a:ext>
                  </a:extLst>
                </a:gridCol>
                <a:gridCol w="1687398">
                  <a:extLst>
                    <a:ext uri="{9D8B030D-6E8A-4147-A177-3AD203B41FA5}">
                      <a16:colId xmlns:a16="http://schemas.microsoft.com/office/drawing/2014/main" val="624651023"/>
                    </a:ext>
                  </a:extLst>
                </a:gridCol>
                <a:gridCol w="1687398">
                  <a:extLst>
                    <a:ext uri="{9D8B030D-6E8A-4147-A177-3AD203B41FA5}">
                      <a16:colId xmlns:a16="http://schemas.microsoft.com/office/drawing/2014/main" val="3674490915"/>
                    </a:ext>
                  </a:extLst>
                </a:gridCol>
              </a:tblGrid>
              <a:tr h="82050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1234282"/>
                  </a:ext>
                </a:extLst>
              </a:tr>
              <a:tr h="99556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assoonPrimaryType" pitchFamily="2" charset="0"/>
                        </a:rPr>
                        <a:t>I can name numbers in order to 10.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SassoonPrimaryType" pitchFamily="2" charset="0"/>
                        </a:rPr>
                        <a:t>I can compare 2 numbers by saying which one is more/less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recognise quantities, without counting, up to 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say 1 more than a given number up to 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partition numbers to 5 into 2 groups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recall some number bonds to 10.</a:t>
                      </a:r>
                    </a:p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some odd and even numbers to 10.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recite the number names in order to 20.</a:t>
                      </a:r>
                    </a:p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 doubles up to 5+5.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1888100"/>
                  </a:ext>
                </a:extLst>
              </a:tr>
              <a:tr h="99556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number bonds to 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number bonds to 10.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recognise numbers to 50.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doubles and halves to 10.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facts within 10.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tell the time to the nearest half an hour.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263515"/>
                  </a:ext>
                </a:extLst>
              </a:tr>
              <a:tr h="82343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number bonds to 20.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doubles and halves to 20.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the 2 times table.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the 10 times table.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the 5 times table.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tell the time to the nearest 5 minutes.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680090"/>
                  </a:ext>
                </a:extLst>
              </a:tr>
              <a:tr h="84813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number bonds for each number up to 20.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the 3 times table.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the 4 times table.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the 8 times table.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recall facts about the duration of time.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tell the time to the nearest minute.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291329"/>
                  </a:ext>
                </a:extLst>
              </a:tr>
              <a:tr h="6707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number bonds to 100.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the 6 and 9 times table.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the 7 and 11 times table.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know all times table facts.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multiply and divide a single digit by 10 and 100.</a:t>
                      </a:r>
                    </a:p>
                    <a:p>
                      <a:r>
                        <a:rPr lang="en-GB" sz="1400" dirty="0">
                          <a:latin typeface="SassoonPrimaryType" pitchFamily="2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SassoonPrimaryType" pitchFamily="2" charset="0"/>
                        </a:rPr>
                        <a:t>I can recognise simple equivalent fractions.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825604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0626E9D-2B35-48AC-9360-A1800A7D405C}"/>
              </a:ext>
            </a:extLst>
          </p:cNvPr>
          <p:cNvSpPr txBox="1"/>
          <p:nvPr/>
        </p:nvSpPr>
        <p:spPr>
          <a:xfrm>
            <a:off x="520047" y="1955240"/>
            <a:ext cx="107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SassoonPrimaryType" pitchFamily="2" charset="0"/>
              </a:rPr>
              <a:t>Rec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8C5DE-AB86-45E7-A621-CFA34CFE6209}"/>
              </a:ext>
            </a:extLst>
          </p:cNvPr>
          <p:cNvSpPr txBox="1"/>
          <p:nvPr/>
        </p:nvSpPr>
        <p:spPr>
          <a:xfrm>
            <a:off x="559327" y="3154903"/>
            <a:ext cx="107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SassoonPrimaryType" pitchFamily="2" charset="0"/>
              </a:rPr>
              <a:t>Y1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6C8AF8-B3F9-478C-9866-CE858B1BC1EC}"/>
              </a:ext>
            </a:extLst>
          </p:cNvPr>
          <p:cNvSpPr txBox="1"/>
          <p:nvPr/>
        </p:nvSpPr>
        <p:spPr>
          <a:xfrm>
            <a:off x="559327" y="4060563"/>
            <a:ext cx="107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SassoonPrimaryType" pitchFamily="2" charset="0"/>
              </a:rPr>
              <a:t>Y2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0FFBE3-D275-4251-B8A8-878DE1CCB673}"/>
              </a:ext>
            </a:extLst>
          </p:cNvPr>
          <p:cNvSpPr txBox="1"/>
          <p:nvPr/>
        </p:nvSpPr>
        <p:spPr>
          <a:xfrm>
            <a:off x="559327" y="4891560"/>
            <a:ext cx="107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SassoonPrimaryType" pitchFamily="2" charset="0"/>
              </a:rPr>
              <a:t>Y3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4487A9-F40C-4A64-B358-3C2D7AA23A82}"/>
              </a:ext>
            </a:extLst>
          </p:cNvPr>
          <p:cNvSpPr txBox="1"/>
          <p:nvPr/>
        </p:nvSpPr>
        <p:spPr>
          <a:xfrm>
            <a:off x="559327" y="5782859"/>
            <a:ext cx="107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SassoonPrimaryType" pitchFamily="2" charset="0"/>
              </a:rPr>
              <a:t>Y4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8F3573-35EF-4BFC-B3BB-F53C95DF1D9A}"/>
              </a:ext>
            </a:extLst>
          </p:cNvPr>
          <p:cNvSpPr txBox="1"/>
          <p:nvPr/>
        </p:nvSpPr>
        <p:spPr>
          <a:xfrm>
            <a:off x="2045617" y="942445"/>
            <a:ext cx="12757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latin typeface="SassoonPrimaryType" pitchFamily="2" charset="0"/>
              </a:rPr>
              <a:t>Aut</a:t>
            </a:r>
            <a:r>
              <a:rPr lang="en-GB" sz="3600" dirty="0">
                <a:latin typeface="SassoonPrimaryType" pitchFamily="2" charset="0"/>
              </a:rPr>
              <a:t>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E9FAA4-A4CF-4A1E-982D-428D5E8746F2}"/>
              </a:ext>
            </a:extLst>
          </p:cNvPr>
          <p:cNvSpPr txBox="1"/>
          <p:nvPr/>
        </p:nvSpPr>
        <p:spPr>
          <a:xfrm>
            <a:off x="3810000" y="942444"/>
            <a:ext cx="12757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latin typeface="SassoonPrimaryType" pitchFamily="2" charset="0"/>
              </a:rPr>
              <a:t>Aut</a:t>
            </a:r>
            <a:r>
              <a:rPr lang="en-GB" sz="3600" dirty="0">
                <a:latin typeface="SassoonPrimaryType" pitchFamily="2" charset="0"/>
              </a:rPr>
              <a:t>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3B4B8D-E33B-4EBC-9D66-5DF1E805D818}"/>
              </a:ext>
            </a:extLst>
          </p:cNvPr>
          <p:cNvSpPr txBox="1"/>
          <p:nvPr/>
        </p:nvSpPr>
        <p:spPr>
          <a:xfrm>
            <a:off x="5456547" y="942444"/>
            <a:ext cx="12757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latin typeface="SassoonPrimaryType" pitchFamily="2" charset="0"/>
              </a:rPr>
              <a:t>Spr</a:t>
            </a:r>
            <a:r>
              <a:rPr lang="en-GB" sz="3600" dirty="0">
                <a:latin typeface="SassoonPrimaryType" pitchFamily="2" charset="0"/>
              </a:rPr>
              <a:t>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B6ECD1-065A-4774-8329-D1764FF84B8F}"/>
              </a:ext>
            </a:extLst>
          </p:cNvPr>
          <p:cNvSpPr txBox="1"/>
          <p:nvPr/>
        </p:nvSpPr>
        <p:spPr>
          <a:xfrm>
            <a:off x="7103094" y="942443"/>
            <a:ext cx="12757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latin typeface="SassoonPrimaryType" pitchFamily="2" charset="0"/>
              </a:rPr>
              <a:t>Spr</a:t>
            </a:r>
            <a:r>
              <a:rPr lang="en-GB" sz="3600" dirty="0">
                <a:latin typeface="SassoonPrimaryType" pitchFamily="2" charset="0"/>
              </a:rPr>
              <a:t>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CB9ECA4-B9C9-4920-B8EB-AD508E7F6226}"/>
              </a:ext>
            </a:extLst>
          </p:cNvPr>
          <p:cNvSpPr txBox="1"/>
          <p:nvPr/>
        </p:nvSpPr>
        <p:spPr>
          <a:xfrm>
            <a:off x="8749641" y="942443"/>
            <a:ext cx="1396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PrimaryType" pitchFamily="2" charset="0"/>
              </a:rPr>
              <a:t>Sum 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EE03BCD-D963-452C-8A07-D4F4127ACB3D}"/>
              </a:ext>
            </a:extLst>
          </p:cNvPr>
          <p:cNvSpPr txBox="1"/>
          <p:nvPr/>
        </p:nvSpPr>
        <p:spPr>
          <a:xfrm>
            <a:off x="10413466" y="942443"/>
            <a:ext cx="14862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PrimaryType" pitchFamily="2" charset="0"/>
              </a:rPr>
              <a:t>Sum 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3DE3BA-2120-44FE-A980-DCDC2F41DC34}"/>
              </a:ext>
            </a:extLst>
          </p:cNvPr>
          <p:cNvSpPr txBox="1"/>
          <p:nvPr/>
        </p:nvSpPr>
        <p:spPr>
          <a:xfrm>
            <a:off x="3070781" y="120876"/>
            <a:ext cx="7075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PrimaryType" pitchFamily="2" charset="0"/>
              </a:rPr>
              <a:t>KIRFS – Key Instant Recall Facts</a:t>
            </a:r>
          </a:p>
        </p:txBody>
      </p:sp>
    </p:spTree>
    <p:extLst>
      <p:ext uri="{BB962C8B-B14F-4D97-AF65-F5344CB8AC3E}">
        <p14:creationId xmlns:p14="http://schemas.microsoft.com/office/powerpoint/2010/main" val="3676389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577DCBBEA48E43886E64C1FD80892E" ma:contentTypeVersion="13" ma:contentTypeDescription="Create a new document." ma:contentTypeScope="" ma:versionID="7a2dfef3a80bdf1ea7536e1ecec620de">
  <xsd:schema xmlns:xsd="http://www.w3.org/2001/XMLSchema" xmlns:xs="http://www.w3.org/2001/XMLSchema" xmlns:p="http://schemas.microsoft.com/office/2006/metadata/properties" xmlns:ns3="f4d50110-8fbd-443e-a2ad-a682dc4e8c69" targetNamespace="http://schemas.microsoft.com/office/2006/metadata/properties" ma:root="true" ma:fieldsID="5a1e2dca181dc4f0762cd1cc9a267637" ns3:_="">
    <xsd:import namespace="f4d50110-8fbd-443e-a2ad-a682dc4e8c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LengthInSecond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d50110-8fbd-443e-a2ad-a682dc4e8c6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4d50110-8fbd-443e-a2ad-a682dc4e8c69" xsi:nil="true"/>
  </documentManagement>
</p:properties>
</file>

<file path=customXml/itemProps1.xml><?xml version="1.0" encoding="utf-8"?>
<ds:datastoreItem xmlns:ds="http://schemas.openxmlformats.org/officeDocument/2006/customXml" ds:itemID="{30562A4F-A6E0-4925-B25D-12BD0821D9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d50110-8fbd-443e-a2ad-a682dc4e8c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6468211-D2C0-4639-8376-F9B0F84043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E164AA5-935D-4800-AB3B-6D801F242EA8}">
  <ds:schemaRefs>
    <ds:schemaRef ds:uri="f4d50110-8fbd-443e-a2ad-a682dc4e8c69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purl.org/dc/elements/1.1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314</Words>
  <Application>Microsoft Office PowerPoint</Application>
  <PresentationFormat>Widescreen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SassoonPrimaryType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Thurston</dc:creator>
  <cp:lastModifiedBy>Clare Thurston</cp:lastModifiedBy>
  <cp:revision>1</cp:revision>
  <dcterms:created xsi:type="dcterms:W3CDTF">2024-09-18T12:58:46Z</dcterms:created>
  <dcterms:modified xsi:type="dcterms:W3CDTF">2024-09-18T12:59:23Z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0x010100FF577DCBBEA48E43886E64C1FD80892E</vt:lpwstr>
  </property>
</Properties>
</file>